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8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51"/>
    <a:srgbClr val="E52329"/>
    <a:srgbClr val="159FD4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  <p:guide pos="234"/>
        <p:guide pos="7378"/>
        <p:guide orient="horz" pos="981"/>
        <p:guide orient="horz" pos="3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8817999"/>
        <c:axId val="1888800111"/>
      </c:barChart>
      <c:catAx>
        <c:axId val="188881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800111"/>
        <c:crosses val="autoZero"/>
        <c:auto val="1"/>
        <c:lblAlgn val="ctr"/>
        <c:lblOffset val="100"/>
        <c:noMultiLvlLbl val="0"/>
      </c:catAx>
      <c:valAx>
        <c:axId val="188880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81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" y="0"/>
            <a:ext cx="12190407" cy="6851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" name="bk object 17"/>
          <p:cNvSpPr/>
          <p:nvPr/>
        </p:nvSpPr>
        <p:spPr>
          <a:xfrm>
            <a:off x="8480065" y="991229"/>
            <a:ext cx="209407" cy="140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" name="bk object 18"/>
          <p:cNvSpPr/>
          <p:nvPr/>
        </p:nvSpPr>
        <p:spPr>
          <a:xfrm>
            <a:off x="8414015" y="832871"/>
            <a:ext cx="40543" cy="43002"/>
          </a:xfrm>
          <a:custGeom>
            <a:avLst/>
            <a:gdLst/>
            <a:ahLst/>
            <a:cxnLst/>
            <a:rect l="l" t="t" r="r" b="b"/>
            <a:pathLst>
              <a:path w="35559" h="36829">
                <a:moveTo>
                  <a:pt x="8458" y="0"/>
                </a:moveTo>
                <a:lnTo>
                  <a:pt x="0" y="31076"/>
                </a:lnTo>
                <a:lnTo>
                  <a:pt x="25438" y="36728"/>
                </a:lnTo>
                <a:lnTo>
                  <a:pt x="35306" y="9880"/>
                </a:lnTo>
                <a:lnTo>
                  <a:pt x="8458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" name="bk object 19"/>
          <p:cNvSpPr/>
          <p:nvPr/>
        </p:nvSpPr>
        <p:spPr>
          <a:xfrm>
            <a:off x="11578785" y="3532266"/>
            <a:ext cx="134977" cy="196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" name="bk object 20"/>
          <p:cNvSpPr/>
          <p:nvPr/>
        </p:nvSpPr>
        <p:spPr>
          <a:xfrm>
            <a:off x="11695152" y="3793468"/>
            <a:ext cx="61539" cy="66726"/>
          </a:xfrm>
          <a:custGeom>
            <a:avLst/>
            <a:gdLst/>
            <a:ahLst/>
            <a:cxnLst/>
            <a:rect l="l" t="t" r="r" b="b"/>
            <a:pathLst>
              <a:path w="53975" h="57150">
                <a:moveTo>
                  <a:pt x="4076" y="0"/>
                </a:moveTo>
                <a:lnTo>
                  <a:pt x="0" y="28575"/>
                </a:lnTo>
                <a:lnTo>
                  <a:pt x="13068" y="57150"/>
                </a:lnTo>
                <a:lnTo>
                  <a:pt x="48983" y="40830"/>
                </a:lnTo>
                <a:lnTo>
                  <a:pt x="53898" y="22059"/>
                </a:lnTo>
                <a:lnTo>
                  <a:pt x="4076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" name="bk object 21"/>
          <p:cNvSpPr/>
          <p:nvPr/>
        </p:nvSpPr>
        <p:spPr>
          <a:xfrm>
            <a:off x="11737254" y="4058450"/>
            <a:ext cx="51403" cy="63761"/>
          </a:xfrm>
          <a:custGeom>
            <a:avLst/>
            <a:gdLst/>
            <a:ahLst/>
            <a:cxnLst/>
            <a:rect l="l" t="t" r="r" b="b"/>
            <a:pathLst>
              <a:path w="45084" h="54610">
                <a:moveTo>
                  <a:pt x="13360" y="0"/>
                </a:moveTo>
                <a:lnTo>
                  <a:pt x="0" y="25628"/>
                </a:lnTo>
                <a:lnTo>
                  <a:pt x="20040" y="54584"/>
                </a:lnTo>
                <a:lnTo>
                  <a:pt x="44577" y="31216"/>
                </a:lnTo>
                <a:lnTo>
                  <a:pt x="28968" y="2209"/>
                </a:lnTo>
                <a:lnTo>
                  <a:pt x="13360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" name="bk object 22"/>
          <p:cNvSpPr/>
          <p:nvPr/>
        </p:nvSpPr>
        <p:spPr>
          <a:xfrm>
            <a:off x="11755045" y="4196369"/>
            <a:ext cx="41991" cy="56347"/>
          </a:xfrm>
          <a:custGeom>
            <a:avLst/>
            <a:gdLst/>
            <a:ahLst/>
            <a:cxnLst/>
            <a:rect l="l" t="t" r="r" b="b"/>
            <a:pathLst>
              <a:path w="36829" h="48260">
                <a:moveTo>
                  <a:pt x="12242" y="0"/>
                </a:moveTo>
                <a:lnTo>
                  <a:pt x="0" y="25666"/>
                </a:lnTo>
                <a:lnTo>
                  <a:pt x="13360" y="47955"/>
                </a:lnTo>
                <a:lnTo>
                  <a:pt x="32296" y="41274"/>
                </a:lnTo>
                <a:lnTo>
                  <a:pt x="36779" y="5575"/>
                </a:lnTo>
                <a:lnTo>
                  <a:pt x="12242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" name="bk object 23"/>
          <p:cNvSpPr/>
          <p:nvPr/>
        </p:nvSpPr>
        <p:spPr>
          <a:xfrm>
            <a:off x="11751216" y="4293991"/>
            <a:ext cx="71675" cy="74882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20053" y="0"/>
                </a:moveTo>
                <a:lnTo>
                  <a:pt x="0" y="21170"/>
                </a:lnTo>
                <a:lnTo>
                  <a:pt x="15595" y="63550"/>
                </a:lnTo>
                <a:lnTo>
                  <a:pt x="62420" y="51269"/>
                </a:lnTo>
                <a:lnTo>
                  <a:pt x="46812" y="7797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" name="bk object 24"/>
          <p:cNvSpPr/>
          <p:nvPr/>
        </p:nvSpPr>
        <p:spPr>
          <a:xfrm>
            <a:off x="11711830" y="4499629"/>
            <a:ext cx="55023" cy="172006"/>
          </a:xfrm>
          <a:custGeom>
            <a:avLst/>
            <a:gdLst/>
            <a:ahLst/>
            <a:cxnLst/>
            <a:rect l="l" t="t" r="r" b="b"/>
            <a:pathLst>
              <a:path w="48259" h="147320">
                <a:moveTo>
                  <a:pt x="23380" y="0"/>
                </a:moveTo>
                <a:lnTo>
                  <a:pt x="0" y="23406"/>
                </a:lnTo>
                <a:lnTo>
                  <a:pt x="2209" y="123723"/>
                </a:lnTo>
                <a:lnTo>
                  <a:pt x="3327" y="147142"/>
                </a:lnTo>
                <a:lnTo>
                  <a:pt x="27863" y="147142"/>
                </a:lnTo>
                <a:lnTo>
                  <a:pt x="47917" y="89166"/>
                </a:lnTo>
                <a:lnTo>
                  <a:pt x="43459" y="32334"/>
                </a:lnTo>
                <a:lnTo>
                  <a:pt x="23380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" name="bk object 25"/>
          <p:cNvSpPr/>
          <p:nvPr/>
        </p:nvSpPr>
        <p:spPr>
          <a:xfrm>
            <a:off x="11607614" y="4723483"/>
            <a:ext cx="87660" cy="247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" name="bk object 26"/>
          <p:cNvSpPr/>
          <p:nvPr/>
        </p:nvSpPr>
        <p:spPr>
          <a:xfrm>
            <a:off x="11535609" y="5022465"/>
            <a:ext cx="62263" cy="166816"/>
          </a:xfrm>
          <a:custGeom>
            <a:avLst/>
            <a:gdLst/>
            <a:ahLst/>
            <a:cxnLst/>
            <a:rect l="l" t="t" r="r" b="b"/>
            <a:pathLst>
              <a:path w="54609" h="142875">
                <a:moveTo>
                  <a:pt x="38163" y="0"/>
                </a:moveTo>
                <a:lnTo>
                  <a:pt x="13512" y="11595"/>
                </a:lnTo>
                <a:lnTo>
                  <a:pt x="0" y="22250"/>
                </a:lnTo>
                <a:lnTo>
                  <a:pt x="12090" y="60477"/>
                </a:lnTo>
                <a:lnTo>
                  <a:pt x="7734" y="109854"/>
                </a:lnTo>
                <a:lnTo>
                  <a:pt x="19303" y="142773"/>
                </a:lnTo>
                <a:lnTo>
                  <a:pt x="31407" y="137426"/>
                </a:lnTo>
                <a:lnTo>
                  <a:pt x="36220" y="50330"/>
                </a:lnTo>
                <a:lnTo>
                  <a:pt x="51206" y="32918"/>
                </a:lnTo>
                <a:lnTo>
                  <a:pt x="54089" y="10159"/>
                </a:lnTo>
                <a:lnTo>
                  <a:pt x="38163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" name="bk object 27"/>
          <p:cNvSpPr/>
          <p:nvPr/>
        </p:nvSpPr>
        <p:spPr>
          <a:xfrm>
            <a:off x="11662243" y="5046172"/>
            <a:ext cx="37648" cy="63019"/>
          </a:xfrm>
          <a:custGeom>
            <a:avLst/>
            <a:gdLst/>
            <a:ahLst/>
            <a:cxnLst/>
            <a:rect l="l" t="t" r="r" b="b"/>
            <a:pathLst>
              <a:path w="33020" h="53975">
                <a:moveTo>
                  <a:pt x="14020" y="0"/>
                </a:moveTo>
                <a:lnTo>
                  <a:pt x="508" y="13080"/>
                </a:lnTo>
                <a:lnTo>
                  <a:pt x="0" y="34861"/>
                </a:lnTo>
                <a:lnTo>
                  <a:pt x="8229" y="53708"/>
                </a:lnTo>
                <a:lnTo>
                  <a:pt x="32842" y="45008"/>
                </a:lnTo>
                <a:lnTo>
                  <a:pt x="27520" y="18897"/>
                </a:lnTo>
                <a:lnTo>
                  <a:pt x="14020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" name="bk object 28"/>
          <p:cNvSpPr/>
          <p:nvPr/>
        </p:nvSpPr>
        <p:spPr>
          <a:xfrm>
            <a:off x="242311" y="0"/>
            <a:ext cx="11674025" cy="6143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" name="bk object 29"/>
          <p:cNvSpPr/>
          <p:nvPr/>
        </p:nvSpPr>
        <p:spPr>
          <a:xfrm>
            <a:off x="5367626" y="584801"/>
            <a:ext cx="56471" cy="53381"/>
          </a:xfrm>
          <a:custGeom>
            <a:avLst/>
            <a:gdLst/>
            <a:ahLst/>
            <a:cxnLst/>
            <a:rect l="l" t="t" r="r" b="b"/>
            <a:pathLst>
              <a:path w="49529" h="45720">
                <a:moveTo>
                  <a:pt x="35191" y="0"/>
                </a:moveTo>
                <a:lnTo>
                  <a:pt x="14350" y="5219"/>
                </a:lnTo>
                <a:lnTo>
                  <a:pt x="0" y="26047"/>
                </a:lnTo>
                <a:lnTo>
                  <a:pt x="20866" y="45592"/>
                </a:lnTo>
                <a:lnTo>
                  <a:pt x="49517" y="20840"/>
                </a:lnTo>
                <a:lnTo>
                  <a:pt x="35191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" name="bk object 30"/>
          <p:cNvSpPr/>
          <p:nvPr/>
        </p:nvSpPr>
        <p:spPr>
          <a:xfrm>
            <a:off x="5419635" y="589360"/>
            <a:ext cx="58643" cy="61537"/>
          </a:xfrm>
          <a:custGeom>
            <a:avLst/>
            <a:gdLst/>
            <a:ahLst/>
            <a:cxnLst/>
            <a:rect l="l" t="t" r="r" b="b"/>
            <a:pathLst>
              <a:path w="51435" h="52704">
                <a:moveTo>
                  <a:pt x="29946" y="0"/>
                </a:moveTo>
                <a:lnTo>
                  <a:pt x="0" y="39103"/>
                </a:lnTo>
                <a:lnTo>
                  <a:pt x="15621" y="52108"/>
                </a:lnTo>
                <a:lnTo>
                  <a:pt x="43002" y="37795"/>
                </a:lnTo>
                <a:lnTo>
                  <a:pt x="50812" y="5207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" name="bk object 31"/>
          <p:cNvSpPr/>
          <p:nvPr/>
        </p:nvSpPr>
        <p:spPr>
          <a:xfrm>
            <a:off x="5504292" y="572654"/>
            <a:ext cx="94119" cy="86744"/>
          </a:xfrm>
          <a:custGeom>
            <a:avLst/>
            <a:gdLst/>
            <a:ahLst/>
            <a:cxnLst/>
            <a:rect l="l" t="t" r="r" b="b"/>
            <a:pathLst>
              <a:path w="82550" h="74295">
                <a:moveTo>
                  <a:pt x="33870" y="0"/>
                </a:moveTo>
                <a:lnTo>
                  <a:pt x="1308" y="27343"/>
                </a:lnTo>
                <a:lnTo>
                  <a:pt x="0" y="49491"/>
                </a:lnTo>
                <a:lnTo>
                  <a:pt x="27355" y="74244"/>
                </a:lnTo>
                <a:lnTo>
                  <a:pt x="82067" y="46875"/>
                </a:lnTo>
                <a:lnTo>
                  <a:pt x="71653" y="15620"/>
                </a:lnTo>
                <a:lnTo>
                  <a:pt x="33870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" name="bk object 32"/>
          <p:cNvSpPr/>
          <p:nvPr/>
        </p:nvSpPr>
        <p:spPr>
          <a:xfrm>
            <a:off x="5571121" y="533067"/>
            <a:ext cx="44887" cy="43002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19545" y="0"/>
                </a:moveTo>
                <a:lnTo>
                  <a:pt x="0" y="24764"/>
                </a:lnTo>
                <a:lnTo>
                  <a:pt x="23456" y="36487"/>
                </a:lnTo>
                <a:lnTo>
                  <a:pt x="39090" y="18262"/>
                </a:lnTo>
                <a:lnTo>
                  <a:pt x="19545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" name="bk object 33"/>
          <p:cNvSpPr/>
          <p:nvPr/>
        </p:nvSpPr>
        <p:spPr>
          <a:xfrm>
            <a:off x="5688472" y="469198"/>
            <a:ext cx="36200" cy="45967"/>
          </a:xfrm>
          <a:custGeom>
            <a:avLst/>
            <a:gdLst/>
            <a:ahLst/>
            <a:cxnLst/>
            <a:rect l="l" t="t" r="r" b="b"/>
            <a:pathLst>
              <a:path w="31750" h="39370">
                <a:moveTo>
                  <a:pt x="22148" y="0"/>
                </a:moveTo>
                <a:lnTo>
                  <a:pt x="0" y="14338"/>
                </a:lnTo>
                <a:lnTo>
                  <a:pt x="7835" y="39090"/>
                </a:lnTo>
                <a:lnTo>
                  <a:pt x="31292" y="29959"/>
                </a:lnTo>
                <a:lnTo>
                  <a:pt x="22148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" name="bk object 34"/>
          <p:cNvSpPr/>
          <p:nvPr/>
        </p:nvSpPr>
        <p:spPr>
          <a:xfrm>
            <a:off x="5590454" y="385548"/>
            <a:ext cx="43439" cy="43002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13017" y="0"/>
                </a:moveTo>
                <a:lnTo>
                  <a:pt x="0" y="10426"/>
                </a:lnTo>
                <a:lnTo>
                  <a:pt x="7797" y="24752"/>
                </a:lnTo>
                <a:lnTo>
                  <a:pt x="20840" y="36474"/>
                </a:lnTo>
                <a:lnTo>
                  <a:pt x="37757" y="23444"/>
                </a:lnTo>
                <a:lnTo>
                  <a:pt x="13017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" name="bk object 35"/>
          <p:cNvSpPr/>
          <p:nvPr/>
        </p:nvSpPr>
        <p:spPr>
          <a:xfrm>
            <a:off x="5519154" y="414455"/>
            <a:ext cx="52127" cy="61537"/>
          </a:xfrm>
          <a:custGeom>
            <a:avLst/>
            <a:gdLst/>
            <a:ahLst/>
            <a:cxnLst/>
            <a:rect l="l" t="t" r="r" b="b"/>
            <a:pathLst>
              <a:path w="45720" h="52704">
                <a:moveTo>
                  <a:pt x="31254" y="0"/>
                </a:moveTo>
                <a:lnTo>
                  <a:pt x="0" y="15621"/>
                </a:lnTo>
                <a:lnTo>
                  <a:pt x="3898" y="35166"/>
                </a:lnTo>
                <a:lnTo>
                  <a:pt x="29959" y="52108"/>
                </a:lnTo>
                <a:lnTo>
                  <a:pt x="45580" y="28651"/>
                </a:lnTo>
                <a:lnTo>
                  <a:pt x="31254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" name="bk object 36"/>
          <p:cNvSpPr/>
          <p:nvPr/>
        </p:nvSpPr>
        <p:spPr>
          <a:xfrm>
            <a:off x="5416668" y="457027"/>
            <a:ext cx="101359" cy="96383"/>
          </a:xfrm>
          <a:custGeom>
            <a:avLst/>
            <a:gdLst/>
            <a:ahLst/>
            <a:cxnLst/>
            <a:rect l="l" t="t" r="r" b="b"/>
            <a:pathLst>
              <a:path w="88900" h="82550">
                <a:moveTo>
                  <a:pt x="39065" y="0"/>
                </a:moveTo>
                <a:lnTo>
                  <a:pt x="0" y="27368"/>
                </a:lnTo>
                <a:lnTo>
                  <a:pt x="32550" y="65125"/>
                </a:lnTo>
                <a:lnTo>
                  <a:pt x="82054" y="82067"/>
                </a:lnTo>
                <a:lnTo>
                  <a:pt x="88582" y="44310"/>
                </a:lnTo>
                <a:lnTo>
                  <a:pt x="39065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" name="bk object 37"/>
          <p:cNvSpPr/>
          <p:nvPr/>
        </p:nvSpPr>
        <p:spPr>
          <a:xfrm>
            <a:off x="5618675" y="577199"/>
            <a:ext cx="95567" cy="79330"/>
          </a:xfrm>
          <a:custGeom>
            <a:avLst/>
            <a:gdLst/>
            <a:ahLst/>
            <a:cxnLst/>
            <a:rect l="l" t="t" r="r" b="b"/>
            <a:pathLst>
              <a:path w="83820" h="67945">
                <a:moveTo>
                  <a:pt x="6502" y="24777"/>
                </a:moveTo>
                <a:lnTo>
                  <a:pt x="0" y="39090"/>
                </a:lnTo>
                <a:lnTo>
                  <a:pt x="6502" y="67741"/>
                </a:lnTo>
                <a:lnTo>
                  <a:pt x="61214" y="66446"/>
                </a:lnTo>
                <a:lnTo>
                  <a:pt x="80995" y="33870"/>
                </a:lnTo>
                <a:lnTo>
                  <a:pt x="41668" y="33870"/>
                </a:lnTo>
                <a:lnTo>
                  <a:pt x="6502" y="24777"/>
                </a:lnTo>
                <a:close/>
              </a:path>
              <a:path w="83820" h="67945">
                <a:moveTo>
                  <a:pt x="65125" y="0"/>
                </a:moveTo>
                <a:lnTo>
                  <a:pt x="41668" y="33870"/>
                </a:lnTo>
                <a:lnTo>
                  <a:pt x="80995" y="33870"/>
                </a:lnTo>
                <a:lnTo>
                  <a:pt x="83362" y="29971"/>
                </a:lnTo>
                <a:lnTo>
                  <a:pt x="65125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" name="bk object 38"/>
          <p:cNvSpPr/>
          <p:nvPr/>
        </p:nvSpPr>
        <p:spPr>
          <a:xfrm>
            <a:off x="5447844" y="677597"/>
            <a:ext cx="31856" cy="45967"/>
          </a:xfrm>
          <a:custGeom>
            <a:avLst/>
            <a:gdLst/>
            <a:ahLst/>
            <a:cxnLst/>
            <a:rect l="l" t="t" r="r" b="b"/>
            <a:pathLst>
              <a:path w="27939" h="39370">
                <a:moveTo>
                  <a:pt x="14338" y="0"/>
                </a:moveTo>
                <a:lnTo>
                  <a:pt x="0" y="18237"/>
                </a:lnTo>
                <a:lnTo>
                  <a:pt x="14338" y="39077"/>
                </a:lnTo>
                <a:lnTo>
                  <a:pt x="27368" y="22148"/>
                </a:lnTo>
                <a:lnTo>
                  <a:pt x="14338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" name="bk object 39"/>
          <p:cNvSpPr/>
          <p:nvPr/>
        </p:nvSpPr>
        <p:spPr>
          <a:xfrm>
            <a:off x="5293360" y="510276"/>
            <a:ext cx="55023" cy="65985"/>
          </a:xfrm>
          <a:custGeom>
            <a:avLst/>
            <a:gdLst/>
            <a:ahLst/>
            <a:cxnLst/>
            <a:rect l="l" t="t" r="r" b="b"/>
            <a:pathLst>
              <a:path w="48260" h="56515">
                <a:moveTo>
                  <a:pt x="35166" y="0"/>
                </a:moveTo>
                <a:lnTo>
                  <a:pt x="0" y="18237"/>
                </a:lnTo>
                <a:lnTo>
                  <a:pt x="22148" y="56006"/>
                </a:lnTo>
                <a:lnTo>
                  <a:pt x="48221" y="31267"/>
                </a:lnTo>
                <a:lnTo>
                  <a:pt x="35166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" name="bk object 40"/>
          <p:cNvSpPr/>
          <p:nvPr/>
        </p:nvSpPr>
        <p:spPr>
          <a:xfrm>
            <a:off x="5366140" y="502669"/>
            <a:ext cx="22444" cy="41519"/>
          </a:xfrm>
          <a:custGeom>
            <a:avLst/>
            <a:gdLst/>
            <a:ahLst/>
            <a:cxnLst/>
            <a:rect l="l" t="t" r="r" b="b"/>
            <a:pathLst>
              <a:path w="19685" h="35559">
                <a:moveTo>
                  <a:pt x="7823" y="0"/>
                </a:moveTo>
                <a:lnTo>
                  <a:pt x="0" y="13030"/>
                </a:lnTo>
                <a:lnTo>
                  <a:pt x="5219" y="35166"/>
                </a:lnTo>
                <a:lnTo>
                  <a:pt x="19545" y="24752"/>
                </a:lnTo>
                <a:lnTo>
                  <a:pt x="7823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" name="bk object 41"/>
          <p:cNvSpPr/>
          <p:nvPr/>
        </p:nvSpPr>
        <p:spPr>
          <a:xfrm>
            <a:off x="5339415" y="355129"/>
            <a:ext cx="37648" cy="45967"/>
          </a:xfrm>
          <a:custGeom>
            <a:avLst/>
            <a:gdLst/>
            <a:ahLst/>
            <a:cxnLst/>
            <a:rect l="l" t="t" r="r" b="b"/>
            <a:pathLst>
              <a:path w="33020" h="39370">
                <a:moveTo>
                  <a:pt x="6515" y="0"/>
                </a:moveTo>
                <a:lnTo>
                  <a:pt x="0" y="15633"/>
                </a:lnTo>
                <a:lnTo>
                  <a:pt x="16941" y="39077"/>
                </a:lnTo>
                <a:lnTo>
                  <a:pt x="32562" y="23444"/>
                </a:lnTo>
                <a:lnTo>
                  <a:pt x="6515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" name="bk object 42"/>
          <p:cNvSpPr/>
          <p:nvPr/>
        </p:nvSpPr>
        <p:spPr>
          <a:xfrm>
            <a:off x="5164144" y="318617"/>
            <a:ext cx="112943" cy="74882"/>
          </a:xfrm>
          <a:custGeom>
            <a:avLst/>
            <a:gdLst/>
            <a:ahLst/>
            <a:cxnLst/>
            <a:rect l="l" t="t" r="r" b="b"/>
            <a:pathLst>
              <a:path w="99060" h="64135">
                <a:moveTo>
                  <a:pt x="97569" y="46901"/>
                </a:moveTo>
                <a:lnTo>
                  <a:pt x="65138" y="46901"/>
                </a:lnTo>
                <a:lnTo>
                  <a:pt x="85991" y="63842"/>
                </a:lnTo>
                <a:lnTo>
                  <a:pt x="99009" y="48196"/>
                </a:lnTo>
                <a:lnTo>
                  <a:pt x="97569" y="46901"/>
                </a:lnTo>
                <a:close/>
              </a:path>
              <a:path w="99060" h="64135">
                <a:moveTo>
                  <a:pt x="0" y="0"/>
                </a:moveTo>
                <a:lnTo>
                  <a:pt x="7797" y="31267"/>
                </a:lnTo>
                <a:lnTo>
                  <a:pt x="31267" y="49491"/>
                </a:lnTo>
                <a:lnTo>
                  <a:pt x="65138" y="46901"/>
                </a:lnTo>
                <a:lnTo>
                  <a:pt x="97569" y="46901"/>
                </a:lnTo>
                <a:lnTo>
                  <a:pt x="80896" y="31902"/>
                </a:lnTo>
                <a:lnTo>
                  <a:pt x="49491" y="31902"/>
                </a:lnTo>
                <a:lnTo>
                  <a:pt x="0" y="0"/>
                </a:lnTo>
                <a:close/>
              </a:path>
              <a:path w="99060" h="64135">
                <a:moveTo>
                  <a:pt x="72948" y="24752"/>
                </a:moveTo>
                <a:lnTo>
                  <a:pt x="49491" y="31902"/>
                </a:lnTo>
                <a:lnTo>
                  <a:pt x="80896" y="31902"/>
                </a:lnTo>
                <a:lnTo>
                  <a:pt x="72948" y="24752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" name="bk object 43"/>
          <p:cNvSpPr/>
          <p:nvPr/>
        </p:nvSpPr>
        <p:spPr>
          <a:xfrm>
            <a:off x="5168601" y="390108"/>
            <a:ext cx="177378" cy="119366"/>
          </a:xfrm>
          <a:custGeom>
            <a:avLst/>
            <a:gdLst/>
            <a:ahLst/>
            <a:cxnLst/>
            <a:rect l="l" t="t" r="r" b="b"/>
            <a:pathLst>
              <a:path w="155575" h="102234">
                <a:moveTo>
                  <a:pt x="2590" y="18237"/>
                </a:moveTo>
                <a:lnTo>
                  <a:pt x="0" y="45592"/>
                </a:lnTo>
                <a:lnTo>
                  <a:pt x="24752" y="70345"/>
                </a:lnTo>
                <a:lnTo>
                  <a:pt x="49504" y="101625"/>
                </a:lnTo>
                <a:lnTo>
                  <a:pt x="57315" y="87287"/>
                </a:lnTo>
                <a:lnTo>
                  <a:pt x="50800" y="57315"/>
                </a:lnTo>
                <a:lnTo>
                  <a:pt x="84683" y="49504"/>
                </a:lnTo>
                <a:lnTo>
                  <a:pt x="142005" y="49504"/>
                </a:lnTo>
                <a:lnTo>
                  <a:pt x="155041" y="36474"/>
                </a:lnTo>
                <a:lnTo>
                  <a:pt x="148293" y="28663"/>
                </a:lnTo>
                <a:lnTo>
                  <a:pt x="39090" y="28663"/>
                </a:lnTo>
                <a:lnTo>
                  <a:pt x="2590" y="18237"/>
                </a:lnTo>
                <a:close/>
              </a:path>
              <a:path w="155575" h="102234">
                <a:moveTo>
                  <a:pt x="142005" y="49504"/>
                </a:moveTo>
                <a:lnTo>
                  <a:pt x="84683" y="49504"/>
                </a:lnTo>
                <a:lnTo>
                  <a:pt x="127673" y="63830"/>
                </a:lnTo>
                <a:lnTo>
                  <a:pt x="142005" y="49504"/>
                </a:lnTo>
                <a:close/>
              </a:path>
              <a:path w="155575" h="102234">
                <a:moveTo>
                  <a:pt x="109423" y="0"/>
                </a:moveTo>
                <a:lnTo>
                  <a:pt x="87287" y="16929"/>
                </a:lnTo>
                <a:lnTo>
                  <a:pt x="57315" y="20853"/>
                </a:lnTo>
                <a:lnTo>
                  <a:pt x="39090" y="28663"/>
                </a:lnTo>
                <a:lnTo>
                  <a:pt x="148293" y="28663"/>
                </a:lnTo>
                <a:lnTo>
                  <a:pt x="130276" y="7810"/>
                </a:lnTo>
                <a:lnTo>
                  <a:pt x="109423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" name="bk object 44"/>
          <p:cNvSpPr/>
          <p:nvPr/>
        </p:nvSpPr>
        <p:spPr>
          <a:xfrm>
            <a:off x="5226521" y="531568"/>
            <a:ext cx="23892" cy="35587"/>
          </a:xfrm>
          <a:custGeom>
            <a:avLst/>
            <a:gdLst/>
            <a:ahLst/>
            <a:cxnLst/>
            <a:rect l="l" t="t" r="r" b="b"/>
            <a:pathLst>
              <a:path w="20954" h="30479">
                <a:moveTo>
                  <a:pt x="5219" y="0"/>
                </a:moveTo>
                <a:lnTo>
                  <a:pt x="0" y="18224"/>
                </a:lnTo>
                <a:lnTo>
                  <a:pt x="19545" y="29959"/>
                </a:lnTo>
                <a:lnTo>
                  <a:pt x="20853" y="5219"/>
                </a:lnTo>
                <a:lnTo>
                  <a:pt x="5219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" name="bk object 45"/>
          <p:cNvSpPr/>
          <p:nvPr/>
        </p:nvSpPr>
        <p:spPr>
          <a:xfrm>
            <a:off x="531154" y="114137"/>
            <a:ext cx="11282668" cy="6182580"/>
          </a:xfrm>
          <a:custGeom>
            <a:avLst/>
            <a:gdLst/>
            <a:ahLst/>
            <a:cxnLst/>
            <a:rect l="l" t="t" r="r" b="b"/>
            <a:pathLst>
              <a:path w="9895840" h="5295265">
                <a:moveTo>
                  <a:pt x="9163202" y="0"/>
                </a:moveTo>
                <a:lnTo>
                  <a:pt x="9161106" y="12"/>
                </a:lnTo>
                <a:lnTo>
                  <a:pt x="9151505" y="520"/>
                </a:lnTo>
                <a:lnTo>
                  <a:pt x="9147403" y="5041"/>
                </a:lnTo>
                <a:lnTo>
                  <a:pt x="9148051" y="15303"/>
                </a:lnTo>
                <a:lnTo>
                  <a:pt x="9152293" y="19177"/>
                </a:lnTo>
                <a:lnTo>
                  <a:pt x="9157373" y="19253"/>
                </a:lnTo>
                <a:lnTo>
                  <a:pt x="9158109" y="19253"/>
                </a:lnTo>
                <a:lnTo>
                  <a:pt x="9159913" y="19138"/>
                </a:lnTo>
                <a:lnTo>
                  <a:pt x="9163494" y="19037"/>
                </a:lnTo>
                <a:lnTo>
                  <a:pt x="9168892" y="18986"/>
                </a:lnTo>
                <a:lnTo>
                  <a:pt x="9173210" y="14655"/>
                </a:lnTo>
                <a:lnTo>
                  <a:pt x="9173108" y="9385"/>
                </a:lnTo>
                <a:lnTo>
                  <a:pt x="9173044" y="4114"/>
                </a:lnTo>
                <a:lnTo>
                  <a:pt x="9168244" y="254"/>
                </a:lnTo>
                <a:lnTo>
                  <a:pt x="9163202" y="0"/>
                </a:lnTo>
                <a:close/>
              </a:path>
              <a:path w="9895840" h="5295265">
                <a:moveTo>
                  <a:pt x="9200184" y="5435"/>
                </a:moveTo>
                <a:lnTo>
                  <a:pt x="9194495" y="7772"/>
                </a:lnTo>
                <a:lnTo>
                  <a:pt x="9190520" y="17576"/>
                </a:lnTo>
                <a:lnTo>
                  <a:pt x="9193009" y="23114"/>
                </a:lnTo>
                <a:lnTo>
                  <a:pt x="9199689" y="25666"/>
                </a:lnTo>
                <a:lnTo>
                  <a:pt x="9201340" y="26352"/>
                </a:lnTo>
                <a:lnTo>
                  <a:pt x="9204261" y="27635"/>
                </a:lnTo>
                <a:lnTo>
                  <a:pt x="9205569" y="27901"/>
                </a:lnTo>
                <a:lnTo>
                  <a:pt x="9210649" y="27978"/>
                </a:lnTo>
                <a:lnTo>
                  <a:pt x="9214256" y="25869"/>
                </a:lnTo>
                <a:lnTo>
                  <a:pt x="9215920" y="22326"/>
                </a:lnTo>
                <a:lnTo>
                  <a:pt x="9218129" y="17538"/>
                </a:lnTo>
                <a:lnTo>
                  <a:pt x="9215932" y="11887"/>
                </a:lnTo>
                <a:lnTo>
                  <a:pt x="9211017" y="9702"/>
                </a:lnTo>
                <a:lnTo>
                  <a:pt x="9209087" y="8864"/>
                </a:lnTo>
                <a:lnTo>
                  <a:pt x="9207157" y="8077"/>
                </a:lnTo>
                <a:lnTo>
                  <a:pt x="9200184" y="5435"/>
                </a:lnTo>
                <a:close/>
              </a:path>
              <a:path w="9895840" h="5295265">
                <a:moveTo>
                  <a:pt x="9121000" y="7327"/>
                </a:moveTo>
                <a:lnTo>
                  <a:pt x="9112173" y="10718"/>
                </a:lnTo>
                <a:lnTo>
                  <a:pt x="9110268" y="11531"/>
                </a:lnTo>
                <a:lnTo>
                  <a:pt x="9105303" y="13576"/>
                </a:lnTo>
                <a:lnTo>
                  <a:pt x="9103004" y="19177"/>
                </a:lnTo>
                <a:lnTo>
                  <a:pt x="9106687" y="27597"/>
                </a:lnTo>
                <a:lnTo>
                  <a:pt x="9110230" y="29756"/>
                </a:lnTo>
                <a:lnTo>
                  <a:pt x="9115298" y="29832"/>
                </a:lnTo>
                <a:lnTo>
                  <a:pt x="9116644" y="29603"/>
                </a:lnTo>
                <a:lnTo>
                  <a:pt x="9117939" y="29044"/>
                </a:lnTo>
                <a:lnTo>
                  <a:pt x="9123070" y="27012"/>
                </a:lnTo>
                <a:lnTo>
                  <a:pt x="9128112" y="25120"/>
                </a:lnTo>
                <a:lnTo>
                  <a:pt x="9130614" y="19596"/>
                </a:lnTo>
                <a:lnTo>
                  <a:pt x="9126677" y="9817"/>
                </a:lnTo>
                <a:lnTo>
                  <a:pt x="9121000" y="7327"/>
                </a:lnTo>
                <a:close/>
              </a:path>
              <a:path w="9895840" h="5295265">
                <a:moveTo>
                  <a:pt x="9241942" y="29591"/>
                </a:moveTo>
                <a:lnTo>
                  <a:pt x="9235757" y="29629"/>
                </a:lnTo>
                <a:lnTo>
                  <a:pt x="9228188" y="37134"/>
                </a:lnTo>
                <a:lnTo>
                  <a:pt x="9228251" y="43167"/>
                </a:lnTo>
                <a:lnTo>
                  <a:pt x="9233408" y="48107"/>
                </a:lnTo>
                <a:lnTo>
                  <a:pt x="9234690" y="49377"/>
                </a:lnTo>
                <a:lnTo>
                  <a:pt x="9237853" y="52628"/>
                </a:lnTo>
                <a:lnTo>
                  <a:pt x="9240367" y="53644"/>
                </a:lnTo>
                <a:lnTo>
                  <a:pt x="9245396" y="53721"/>
                </a:lnTo>
                <a:lnTo>
                  <a:pt x="9247847" y="52857"/>
                </a:lnTo>
                <a:lnTo>
                  <a:pt x="9253689" y="47498"/>
                </a:lnTo>
                <a:lnTo>
                  <a:pt x="9253893" y="41465"/>
                </a:lnTo>
                <a:lnTo>
                  <a:pt x="9250184" y="37630"/>
                </a:lnTo>
                <a:lnTo>
                  <a:pt x="9247276" y="34696"/>
                </a:lnTo>
                <a:lnTo>
                  <a:pt x="9241942" y="29591"/>
                </a:lnTo>
                <a:close/>
              </a:path>
              <a:path w="9895840" h="5295265">
                <a:moveTo>
                  <a:pt x="9078772" y="28219"/>
                </a:moveTo>
                <a:lnTo>
                  <a:pt x="9074416" y="31318"/>
                </a:lnTo>
                <a:lnTo>
                  <a:pt x="9069501" y="34899"/>
                </a:lnTo>
                <a:lnTo>
                  <a:pt x="9065247" y="38125"/>
                </a:lnTo>
                <a:lnTo>
                  <a:pt x="9064472" y="44107"/>
                </a:lnTo>
                <a:lnTo>
                  <a:pt x="9069679" y="50673"/>
                </a:lnTo>
                <a:lnTo>
                  <a:pt x="9072499" y="51930"/>
                </a:lnTo>
                <a:lnTo>
                  <a:pt x="9077528" y="52006"/>
                </a:lnTo>
                <a:lnTo>
                  <a:pt x="9079687" y="51358"/>
                </a:lnTo>
                <a:lnTo>
                  <a:pt x="9081503" y="49987"/>
                </a:lnTo>
                <a:lnTo>
                  <a:pt x="9085961" y="46710"/>
                </a:lnTo>
                <a:lnTo>
                  <a:pt x="9090317" y="43611"/>
                </a:lnTo>
                <a:lnTo>
                  <a:pt x="9091256" y="37655"/>
                </a:lnTo>
                <a:lnTo>
                  <a:pt x="9084894" y="29171"/>
                </a:lnTo>
                <a:lnTo>
                  <a:pt x="9078772" y="28219"/>
                </a:lnTo>
                <a:close/>
              </a:path>
              <a:path w="9895840" h="5295265">
                <a:moveTo>
                  <a:pt x="9049575" y="58229"/>
                </a:moveTo>
                <a:lnTo>
                  <a:pt x="9043441" y="58813"/>
                </a:lnTo>
                <a:lnTo>
                  <a:pt x="9040025" y="62890"/>
                </a:lnTo>
                <a:lnTo>
                  <a:pt x="9038691" y="64427"/>
                </a:lnTo>
                <a:lnTo>
                  <a:pt x="9037408" y="66027"/>
                </a:lnTo>
                <a:lnTo>
                  <a:pt x="9032875" y="71831"/>
                </a:lnTo>
                <a:lnTo>
                  <a:pt x="9033751" y="77800"/>
                </a:lnTo>
                <a:lnTo>
                  <a:pt x="9039771" y="82257"/>
                </a:lnTo>
                <a:lnTo>
                  <a:pt x="9041790" y="82892"/>
                </a:lnTo>
                <a:lnTo>
                  <a:pt x="9046819" y="82969"/>
                </a:lnTo>
                <a:lnTo>
                  <a:pt x="9049791" y="81661"/>
                </a:lnTo>
                <a:lnTo>
                  <a:pt x="9051759" y="79159"/>
                </a:lnTo>
                <a:lnTo>
                  <a:pt x="9052852" y="77724"/>
                </a:lnTo>
                <a:lnTo>
                  <a:pt x="9058567" y="70904"/>
                </a:lnTo>
                <a:lnTo>
                  <a:pt x="9057944" y="64909"/>
                </a:lnTo>
                <a:lnTo>
                  <a:pt x="9049575" y="58229"/>
                </a:lnTo>
                <a:close/>
              </a:path>
              <a:path w="9895840" h="5295265">
                <a:moveTo>
                  <a:pt x="9265589" y="63588"/>
                </a:moveTo>
                <a:lnTo>
                  <a:pt x="9261170" y="66598"/>
                </a:lnTo>
                <a:lnTo>
                  <a:pt x="9256763" y="69659"/>
                </a:lnTo>
                <a:lnTo>
                  <a:pt x="9255734" y="75603"/>
                </a:lnTo>
                <a:lnTo>
                  <a:pt x="9264180" y="87160"/>
                </a:lnTo>
                <a:lnTo>
                  <a:pt x="9267126" y="88519"/>
                </a:lnTo>
                <a:lnTo>
                  <a:pt x="9272143" y="88595"/>
                </a:lnTo>
                <a:lnTo>
                  <a:pt x="9274187" y="88023"/>
                </a:lnTo>
                <a:lnTo>
                  <a:pt x="9280347" y="83756"/>
                </a:lnTo>
                <a:lnTo>
                  <a:pt x="9281350" y="77800"/>
                </a:lnTo>
                <a:lnTo>
                  <a:pt x="9271673" y="64579"/>
                </a:lnTo>
                <a:lnTo>
                  <a:pt x="9265589" y="63588"/>
                </a:lnTo>
                <a:close/>
              </a:path>
              <a:path w="9895840" h="5295265">
                <a:moveTo>
                  <a:pt x="9023096" y="94805"/>
                </a:moveTo>
                <a:lnTo>
                  <a:pt x="9017165" y="96647"/>
                </a:lnTo>
                <a:lnTo>
                  <a:pt x="9014701" y="101295"/>
                </a:lnTo>
                <a:lnTo>
                  <a:pt x="9009583" y="111201"/>
                </a:lnTo>
                <a:lnTo>
                  <a:pt x="9011539" y="116916"/>
                </a:lnTo>
                <a:lnTo>
                  <a:pt x="9017736" y="119951"/>
                </a:lnTo>
                <a:lnTo>
                  <a:pt x="9019159" y="120281"/>
                </a:lnTo>
                <a:lnTo>
                  <a:pt x="9024251" y="120345"/>
                </a:lnTo>
                <a:lnTo>
                  <a:pt x="9027756" y="118427"/>
                </a:lnTo>
                <a:lnTo>
                  <a:pt x="9032087" y="110083"/>
                </a:lnTo>
                <a:lnTo>
                  <a:pt x="9034564" y="105397"/>
                </a:lnTo>
                <a:lnTo>
                  <a:pt x="9032684" y="99669"/>
                </a:lnTo>
                <a:lnTo>
                  <a:pt x="9023096" y="94805"/>
                </a:lnTo>
                <a:close/>
              </a:path>
              <a:path w="9895840" h="5295265">
                <a:moveTo>
                  <a:pt x="9291751" y="99275"/>
                </a:moveTo>
                <a:lnTo>
                  <a:pt x="9282925" y="105308"/>
                </a:lnTo>
                <a:lnTo>
                  <a:pt x="9281820" y="111226"/>
                </a:lnTo>
                <a:lnTo>
                  <a:pt x="9284906" y="115570"/>
                </a:lnTo>
                <a:lnTo>
                  <a:pt x="9290215" y="122897"/>
                </a:lnTo>
                <a:lnTo>
                  <a:pt x="9293174" y="124294"/>
                </a:lnTo>
                <a:lnTo>
                  <a:pt x="9298190" y="124358"/>
                </a:lnTo>
                <a:lnTo>
                  <a:pt x="9300222" y="123799"/>
                </a:lnTo>
                <a:lnTo>
                  <a:pt x="9306382" y="119532"/>
                </a:lnTo>
                <a:lnTo>
                  <a:pt x="9307398" y="113614"/>
                </a:lnTo>
                <a:lnTo>
                  <a:pt x="9300946" y="104698"/>
                </a:lnTo>
                <a:lnTo>
                  <a:pt x="9297860" y="100355"/>
                </a:lnTo>
                <a:lnTo>
                  <a:pt x="9291751" y="99275"/>
                </a:lnTo>
                <a:close/>
              </a:path>
              <a:path w="9895840" h="5295265">
                <a:moveTo>
                  <a:pt x="9317558" y="135255"/>
                </a:moveTo>
                <a:lnTo>
                  <a:pt x="9308680" y="141274"/>
                </a:lnTo>
                <a:lnTo>
                  <a:pt x="9307639" y="147205"/>
                </a:lnTo>
                <a:lnTo>
                  <a:pt x="9310751" y="151511"/>
                </a:lnTo>
                <a:lnTo>
                  <a:pt x="9315919" y="158762"/>
                </a:lnTo>
                <a:lnTo>
                  <a:pt x="9318917" y="160223"/>
                </a:lnTo>
                <a:lnTo>
                  <a:pt x="9323920" y="160299"/>
                </a:lnTo>
                <a:lnTo>
                  <a:pt x="9325914" y="159753"/>
                </a:lnTo>
                <a:lnTo>
                  <a:pt x="9332099" y="155587"/>
                </a:lnTo>
                <a:lnTo>
                  <a:pt x="9333191" y="149669"/>
                </a:lnTo>
                <a:lnTo>
                  <a:pt x="9330143" y="145338"/>
                </a:lnTo>
                <a:lnTo>
                  <a:pt x="9326740" y="140563"/>
                </a:lnTo>
                <a:lnTo>
                  <a:pt x="9323628" y="136271"/>
                </a:lnTo>
                <a:lnTo>
                  <a:pt x="9317558" y="135255"/>
                </a:lnTo>
                <a:close/>
              </a:path>
              <a:path w="9895840" h="5295265">
                <a:moveTo>
                  <a:pt x="9003233" y="134289"/>
                </a:moveTo>
                <a:lnTo>
                  <a:pt x="8997429" y="136347"/>
                </a:lnTo>
                <a:lnTo>
                  <a:pt x="8995156" y="141122"/>
                </a:lnTo>
                <a:lnTo>
                  <a:pt x="8992641" y="146304"/>
                </a:lnTo>
                <a:lnTo>
                  <a:pt x="8990368" y="151091"/>
                </a:lnTo>
                <a:lnTo>
                  <a:pt x="8992489" y="156756"/>
                </a:lnTo>
                <a:lnTo>
                  <a:pt x="8998686" y="159562"/>
                </a:lnTo>
                <a:lnTo>
                  <a:pt x="9000032" y="159854"/>
                </a:lnTo>
                <a:lnTo>
                  <a:pt x="9005100" y="159931"/>
                </a:lnTo>
                <a:lnTo>
                  <a:pt x="9008694" y="157886"/>
                </a:lnTo>
                <a:lnTo>
                  <a:pt x="9015133" y="144475"/>
                </a:lnTo>
                <a:lnTo>
                  <a:pt x="9013037" y="138798"/>
                </a:lnTo>
                <a:lnTo>
                  <a:pt x="9003233" y="134289"/>
                </a:lnTo>
                <a:close/>
              </a:path>
              <a:path w="9895840" h="5295265">
                <a:moveTo>
                  <a:pt x="9343301" y="171335"/>
                </a:moveTo>
                <a:lnTo>
                  <a:pt x="9338805" y="174244"/>
                </a:lnTo>
                <a:lnTo>
                  <a:pt x="9334334" y="177190"/>
                </a:lnTo>
                <a:lnTo>
                  <a:pt x="9333128" y="183095"/>
                </a:lnTo>
                <a:lnTo>
                  <a:pt x="9336151" y="187477"/>
                </a:lnTo>
                <a:lnTo>
                  <a:pt x="9341358" y="194932"/>
                </a:lnTo>
                <a:lnTo>
                  <a:pt x="9344380" y="196367"/>
                </a:lnTo>
                <a:lnTo>
                  <a:pt x="9349397" y="196443"/>
                </a:lnTo>
                <a:lnTo>
                  <a:pt x="9351365" y="195910"/>
                </a:lnTo>
                <a:lnTo>
                  <a:pt x="9357550" y="191795"/>
                </a:lnTo>
                <a:lnTo>
                  <a:pt x="9358693" y="185877"/>
                </a:lnTo>
                <a:lnTo>
                  <a:pt x="9352368" y="176860"/>
                </a:lnTo>
                <a:lnTo>
                  <a:pt x="9349359" y="172504"/>
                </a:lnTo>
                <a:lnTo>
                  <a:pt x="9343301" y="171335"/>
                </a:lnTo>
                <a:close/>
              </a:path>
              <a:path w="9895840" h="5295265">
                <a:moveTo>
                  <a:pt x="8983548" y="172148"/>
                </a:moveTo>
                <a:lnTo>
                  <a:pt x="8977376" y="172580"/>
                </a:lnTo>
                <a:lnTo>
                  <a:pt x="8972715" y="177876"/>
                </a:lnTo>
                <a:lnTo>
                  <a:pt x="8971508" y="179171"/>
                </a:lnTo>
                <a:lnTo>
                  <a:pt x="8966581" y="184238"/>
                </a:lnTo>
                <a:lnTo>
                  <a:pt x="8966733" y="190258"/>
                </a:lnTo>
                <a:lnTo>
                  <a:pt x="8972524" y="195618"/>
                </a:lnTo>
                <a:lnTo>
                  <a:pt x="8974886" y="196469"/>
                </a:lnTo>
                <a:lnTo>
                  <a:pt x="8979890" y="196545"/>
                </a:lnTo>
                <a:lnTo>
                  <a:pt x="8982519" y="195554"/>
                </a:lnTo>
                <a:lnTo>
                  <a:pt x="8985935" y="192062"/>
                </a:lnTo>
                <a:lnTo>
                  <a:pt x="8987345" y="190538"/>
                </a:lnTo>
                <a:lnTo>
                  <a:pt x="8992247" y="184962"/>
                </a:lnTo>
                <a:lnTo>
                  <a:pt x="8991752" y="178955"/>
                </a:lnTo>
                <a:lnTo>
                  <a:pt x="8987650" y="175514"/>
                </a:lnTo>
                <a:lnTo>
                  <a:pt x="8983548" y="172148"/>
                </a:lnTo>
                <a:close/>
              </a:path>
              <a:path w="9895840" h="5295265">
                <a:moveTo>
                  <a:pt x="8946502" y="198869"/>
                </a:moveTo>
                <a:lnTo>
                  <a:pt x="8940139" y="202095"/>
                </a:lnTo>
                <a:lnTo>
                  <a:pt x="8938501" y="202895"/>
                </a:lnTo>
                <a:lnTo>
                  <a:pt x="8931960" y="205917"/>
                </a:lnTo>
                <a:lnTo>
                  <a:pt x="8929903" y="211594"/>
                </a:lnTo>
                <a:lnTo>
                  <a:pt x="8933878" y="219748"/>
                </a:lnTo>
                <a:lnTo>
                  <a:pt x="8937320" y="221742"/>
                </a:lnTo>
                <a:lnTo>
                  <a:pt x="8942374" y="221818"/>
                </a:lnTo>
                <a:lnTo>
                  <a:pt x="8943848" y="221538"/>
                </a:lnTo>
                <a:lnTo>
                  <a:pt x="8947137" y="220014"/>
                </a:lnTo>
                <a:lnTo>
                  <a:pt x="8949016" y="219075"/>
                </a:lnTo>
                <a:lnTo>
                  <a:pt x="8955608" y="215709"/>
                </a:lnTo>
                <a:lnTo>
                  <a:pt x="8957462" y="209969"/>
                </a:lnTo>
                <a:lnTo>
                  <a:pt x="8954960" y="205295"/>
                </a:lnTo>
                <a:lnTo>
                  <a:pt x="8952407" y="200634"/>
                </a:lnTo>
                <a:lnTo>
                  <a:pt x="8946502" y="198869"/>
                </a:lnTo>
                <a:close/>
              </a:path>
              <a:path w="9895840" h="5295265">
                <a:moveTo>
                  <a:pt x="9367786" y="209702"/>
                </a:moveTo>
                <a:lnTo>
                  <a:pt x="9362668" y="211404"/>
                </a:lnTo>
                <a:lnTo>
                  <a:pt x="9357588" y="213220"/>
                </a:lnTo>
                <a:lnTo>
                  <a:pt x="9354959" y="218668"/>
                </a:lnTo>
                <a:lnTo>
                  <a:pt x="9356801" y="223608"/>
                </a:lnTo>
                <a:lnTo>
                  <a:pt x="9358020" y="226961"/>
                </a:lnTo>
                <a:lnTo>
                  <a:pt x="9359836" y="232664"/>
                </a:lnTo>
                <a:lnTo>
                  <a:pt x="9363633" y="235267"/>
                </a:lnTo>
                <a:lnTo>
                  <a:pt x="9368764" y="235331"/>
                </a:lnTo>
                <a:lnTo>
                  <a:pt x="9369780" y="235204"/>
                </a:lnTo>
                <a:lnTo>
                  <a:pt x="9370796" y="234911"/>
                </a:lnTo>
                <a:lnTo>
                  <a:pt x="9375940" y="233324"/>
                </a:lnTo>
                <a:lnTo>
                  <a:pt x="9378810" y="228003"/>
                </a:lnTo>
                <a:lnTo>
                  <a:pt x="9377210" y="222973"/>
                </a:lnTo>
                <a:lnTo>
                  <a:pt x="9375927" y="219087"/>
                </a:lnTo>
                <a:lnTo>
                  <a:pt x="9375178" y="217157"/>
                </a:lnTo>
                <a:lnTo>
                  <a:pt x="9373349" y="212217"/>
                </a:lnTo>
                <a:lnTo>
                  <a:pt x="9367786" y="209702"/>
                </a:lnTo>
                <a:close/>
              </a:path>
              <a:path w="9895840" h="5295265">
                <a:moveTo>
                  <a:pt x="8906776" y="216382"/>
                </a:moveTo>
                <a:lnTo>
                  <a:pt x="8891104" y="222034"/>
                </a:lnTo>
                <a:lnTo>
                  <a:pt x="8888539" y="227507"/>
                </a:lnTo>
                <a:lnTo>
                  <a:pt x="8891917" y="236245"/>
                </a:lnTo>
                <a:lnTo>
                  <a:pt x="8895575" y="238594"/>
                </a:lnTo>
                <a:lnTo>
                  <a:pt x="8900668" y="238658"/>
                </a:lnTo>
                <a:lnTo>
                  <a:pt x="8901874" y="238480"/>
                </a:lnTo>
                <a:lnTo>
                  <a:pt x="8903030" y="238048"/>
                </a:lnTo>
                <a:lnTo>
                  <a:pt x="8913558" y="234264"/>
                </a:lnTo>
                <a:lnTo>
                  <a:pt x="8916136" y="228777"/>
                </a:lnTo>
                <a:lnTo>
                  <a:pt x="8914244" y="223837"/>
                </a:lnTo>
                <a:lnTo>
                  <a:pt x="8912390" y="218909"/>
                </a:lnTo>
                <a:lnTo>
                  <a:pt x="8906776" y="216382"/>
                </a:lnTo>
                <a:close/>
              </a:path>
              <a:path w="9895840" h="5295265">
                <a:moveTo>
                  <a:pt x="8864409" y="232867"/>
                </a:moveTo>
                <a:lnTo>
                  <a:pt x="8859469" y="235026"/>
                </a:lnTo>
                <a:lnTo>
                  <a:pt x="8849220" y="239560"/>
                </a:lnTo>
                <a:lnTo>
                  <a:pt x="8847048" y="245211"/>
                </a:lnTo>
                <a:lnTo>
                  <a:pt x="8849409" y="250215"/>
                </a:lnTo>
                <a:lnTo>
                  <a:pt x="8850922" y="253479"/>
                </a:lnTo>
                <a:lnTo>
                  <a:pt x="8854414" y="255524"/>
                </a:lnTo>
                <a:lnTo>
                  <a:pt x="8859469" y="255600"/>
                </a:lnTo>
                <a:lnTo>
                  <a:pt x="8860891" y="255358"/>
                </a:lnTo>
                <a:lnTo>
                  <a:pt x="8872486" y="250215"/>
                </a:lnTo>
                <a:lnTo>
                  <a:pt x="8874671" y="244563"/>
                </a:lnTo>
                <a:lnTo>
                  <a:pt x="8870188" y="234975"/>
                </a:lnTo>
                <a:lnTo>
                  <a:pt x="8864409" y="232867"/>
                </a:lnTo>
                <a:close/>
              </a:path>
              <a:path w="9895840" h="5295265">
                <a:moveTo>
                  <a:pt x="9367786" y="253047"/>
                </a:moveTo>
                <a:lnTo>
                  <a:pt x="9362973" y="257225"/>
                </a:lnTo>
                <a:lnTo>
                  <a:pt x="9362287" y="264172"/>
                </a:lnTo>
                <a:lnTo>
                  <a:pt x="9361817" y="267576"/>
                </a:lnTo>
                <a:lnTo>
                  <a:pt x="9360954" y="272757"/>
                </a:lnTo>
                <a:lnTo>
                  <a:pt x="9364599" y="277647"/>
                </a:lnTo>
                <a:lnTo>
                  <a:pt x="9370402" y="278574"/>
                </a:lnTo>
                <a:lnTo>
                  <a:pt x="9376117" y="278663"/>
                </a:lnTo>
                <a:lnTo>
                  <a:pt x="9380347" y="275310"/>
                </a:lnTo>
                <a:lnTo>
                  <a:pt x="9381096" y="270586"/>
                </a:lnTo>
                <a:lnTo>
                  <a:pt x="9381464" y="268516"/>
                </a:lnTo>
                <a:lnTo>
                  <a:pt x="9381778" y="265849"/>
                </a:lnTo>
                <a:lnTo>
                  <a:pt x="9382455" y="259118"/>
                </a:lnTo>
                <a:lnTo>
                  <a:pt x="9378518" y="254469"/>
                </a:lnTo>
                <a:lnTo>
                  <a:pt x="9373133" y="253949"/>
                </a:lnTo>
                <a:lnTo>
                  <a:pt x="9367786" y="253047"/>
                </a:lnTo>
                <a:close/>
              </a:path>
              <a:path w="9895840" h="5295265">
                <a:moveTo>
                  <a:pt x="8823439" y="252056"/>
                </a:moveTo>
                <a:lnTo>
                  <a:pt x="8818651" y="254482"/>
                </a:lnTo>
                <a:lnTo>
                  <a:pt x="8808631" y="259664"/>
                </a:lnTo>
                <a:lnTo>
                  <a:pt x="8806802" y="265442"/>
                </a:lnTo>
                <a:lnTo>
                  <a:pt x="8809367" y="270078"/>
                </a:lnTo>
                <a:lnTo>
                  <a:pt x="8811094" y="273253"/>
                </a:lnTo>
                <a:lnTo>
                  <a:pt x="8814409" y="275094"/>
                </a:lnTo>
                <a:lnTo>
                  <a:pt x="8819464" y="275158"/>
                </a:lnTo>
                <a:lnTo>
                  <a:pt x="8821089" y="274802"/>
                </a:lnTo>
                <a:lnTo>
                  <a:pt x="8822601" y="274040"/>
                </a:lnTo>
                <a:lnTo>
                  <a:pt x="8827693" y="271399"/>
                </a:lnTo>
                <a:lnTo>
                  <a:pt x="8832469" y="268973"/>
                </a:lnTo>
                <a:lnTo>
                  <a:pt x="8834323" y="263220"/>
                </a:lnTo>
                <a:lnTo>
                  <a:pt x="8829357" y="253911"/>
                </a:lnTo>
                <a:lnTo>
                  <a:pt x="8823439" y="252056"/>
                </a:lnTo>
                <a:close/>
              </a:path>
              <a:path w="9895840" h="5295265">
                <a:moveTo>
                  <a:pt x="8783637" y="273240"/>
                </a:moveTo>
                <a:lnTo>
                  <a:pt x="8778976" y="275831"/>
                </a:lnTo>
                <a:lnTo>
                  <a:pt x="8773820" y="278752"/>
                </a:lnTo>
                <a:lnTo>
                  <a:pt x="8769172" y="281432"/>
                </a:lnTo>
                <a:lnTo>
                  <a:pt x="8767635" y="287261"/>
                </a:lnTo>
                <a:lnTo>
                  <a:pt x="8772169" y="294754"/>
                </a:lnTo>
                <a:lnTo>
                  <a:pt x="8775382" y="296443"/>
                </a:lnTo>
                <a:lnTo>
                  <a:pt x="8780386" y="296519"/>
                </a:lnTo>
                <a:lnTo>
                  <a:pt x="8782177" y="296087"/>
                </a:lnTo>
                <a:lnTo>
                  <a:pt x="8793416" y="289712"/>
                </a:lnTo>
                <a:lnTo>
                  <a:pt x="8795016" y="283895"/>
                </a:lnTo>
                <a:lnTo>
                  <a:pt x="8789606" y="274802"/>
                </a:lnTo>
                <a:lnTo>
                  <a:pt x="8783637" y="273240"/>
                </a:lnTo>
                <a:close/>
              </a:path>
              <a:path w="9895840" h="5295265">
                <a:moveTo>
                  <a:pt x="9358210" y="293624"/>
                </a:moveTo>
                <a:lnTo>
                  <a:pt x="9352203" y="295021"/>
                </a:lnTo>
                <a:lnTo>
                  <a:pt x="9348482" y="301002"/>
                </a:lnTo>
                <a:lnTo>
                  <a:pt x="9347530" y="302437"/>
                </a:lnTo>
                <a:lnTo>
                  <a:pt x="9343466" y="308267"/>
                </a:lnTo>
                <a:lnTo>
                  <a:pt x="9344647" y="314185"/>
                </a:lnTo>
                <a:lnTo>
                  <a:pt x="9349130" y="317131"/>
                </a:lnTo>
                <a:lnTo>
                  <a:pt x="9350756" y="318236"/>
                </a:lnTo>
                <a:lnTo>
                  <a:pt x="9352622" y="318757"/>
                </a:lnTo>
                <a:lnTo>
                  <a:pt x="9357652" y="318833"/>
                </a:lnTo>
                <a:lnTo>
                  <a:pt x="9360789" y="317373"/>
                </a:lnTo>
                <a:lnTo>
                  <a:pt x="9363913" y="312902"/>
                </a:lnTo>
                <a:lnTo>
                  <a:pt x="9365068" y="311162"/>
                </a:lnTo>
                <a:lnTo>
                  <a:pt x="9368929" y="304927"/>
                </a:lnTo>
                <a:lnTo>
                  <a:pt x="9367456" y="299072"/>
                </a:lnTo>
                <a:lnTo>
                  <a:pt x="9362833" y="296316"/>
                </a:lnTo>
                <a:lnTo>
                  <a:pt x="9358210" y="293624"/>
                </a:lnTo>
                <a:close/>
              </a:path>
              <a:path w="9895840" h="5295265">
                <a:moveTo>
                  <a:pt x="8744407" y="295922"/>
                </a:moveTo>
                <a:lnTo>
                  <a:pt x="8739873" y="298678"/>
                </a:lnTo>
                <a:lnTo>
                  <a:pt x="8730615" y="304203"/>
                </a:lnTo>
                <a:lnTo>
                  <a:pt x="8729167" y="310057"/>
                </a:lnTo>
                <a:lnTo>
                  <a:pt x="8733802" y="317436"/>
                </a:lnTo>
                <a:lnTo>
                  <a:pt x="8736965" y="319049"/>
                </a:lnTo>
                <a:lnTo>
                  <a:pt x="8742006" y="319125"/>
                </a:lnTo>
                <a:lnTo>
                  <a:pt x="8743823" y="318681"/>
                </a:lnTo>
                <a:lnTo>
                  <a:pt x="8749576" y="315214"/>
                </a:lnTo>
                <a:lnTo>
                  <a:pt x="8750401" y="314756"/>
                </a:lnTo>
                <a:lnTo>
                  <a:pt x="8755138" y="311785"/>
                </a:lnTo>
                <a:lnTo>
                  <a:pt x="8756294" y="306044"/>
                </a:lnTo>
                <a:lnTo>
                  <a:pt x="8750566" y="297205"/>
                </a:lnTo>
                <a:lnTo>
                  <a:pt x="8744407" y="295922"/>
                </a:lnTo>
                <a:close/>
              </a:path>
              <a:path w="9895840" h="5295265">
                <a:moveTo>
                  <a:pt x="9326194" y="326834"/>
                </a:moveTo>
                <a:lnTo>
                  <a:pt x="9320758" y="331520"/>
                </a:lnTo>
                <a:lnTo>
                  <a:pt x="9319361" y="332676"/>
                </a:lnTo>
                <a:lnTo>
                  <a:pt x="9313748" y="337096"/>
                </a:lnTo>
                <a:lnTo>
                  <a:pt x="9313138" y="343115"/>
                </a:lnTo>
                <a:lnTo>
                  <a:pt x="9318447" y="349491"/>
                </a:lnTo>
                <a:lnTo>
                  <a:pt x="9321203" y="350672"/>
                </a:lnTo>
                <a:lnTo>
                  <a:pt x="9326206" y="350748"/>
                </a:lnTo>
                <a:lnTo>
                  <a:pt x="9328442" y="350050"/>
                </a:lnTo>
                <a:lnTo>
                  <a:pt x="9331909" y="347306"/>
                </a:lnTo>
                <a:lnTo>
                  <a:pt x="9333484" y="346011"/>
                </a:lnTo>
                <a:lnTo>
                  <a:pt x="9339110" y="341236"/>
                </a:lnTo>
                <a:lnTo>
                  <a:pt x="9339503" y="335203"/>
                </a:lnTo>
                <a:lnTo>
                  <a:pt x="9332391" y="327266"/>
                </a:lnTo>
                <a:lnTo>
                  <a:pt x="9326194" y="326834"/>
                </a:lnTo>
                <a:close/>
              </a:path>
              <a:path w="9895840" h="5295265">
                <a:moveTo>
                  <a:pt x="8706472" y="318477"/>
                </a:moveTo>
                <a:lnTo>
                  <a:pt x="8692248" y="326872"/>
                </a:lnTo>
                <a:lnTo>
                  <a:pt x="8690775" y="332714"/>
                </a:lnTo>
                <a:lnTo>
                  <a:pt x="8695385" y="340156"/>
                </a:lnTo>
                <a:lnTo>
                  <a:pt x="8698547" y="341782"/>
                </a:lnTo>
                <a:lnTo>
                  <a:pt x="8703589" y="341845"/>
                </a:lnTo>
                <a:lnTo>
                  <a:pt x="8705380" y="341426"/>
                </a:lnTo>
                <a:lnTo>
                  <a:pt x="8716632" y="334810"/>
                </a:lnTo>
                <a:lnTo>
                  <a:pt x="8718118" y="328968"/>
                </a:lnTo>
                <a:lnTo>
                  <a:pt x="8715311" y="324446"/>
                </a:lnTo>
                <a:lnTo>
                  <a:pt x="8712530" y="319913"/>
                </a:lnTo>
                <a:lnTo>
                  <a:pt x="8706472" y="318477"/>
                </a:lnTo>
                <a:close/>
              </a:path>
              <a:path w="9895840" h="5295265">
                <a:moveTo>
                  <a:pt x="8668016" y="340880"/>
                </a:moveTo>
                <a:lnTo>
                  <a:pt x="8653678" y="349072"/>
                </a:lnTo>
                <a:lnTo>
                  <a:pt x="8652129" y="354901"/>
                </a:lnTo>
                <a:lnTo>
                  <a:pt x="8656650" y="362432"/>
                </a:lnTo>
                <a:lnTo>
                  <a:pt x="8659876" y="364109"/>
                </a:lnTo>
                <a:lnTo>
                  <a:pt x="8664892" y="364185"/>
                </a:lnTo>
                <a:lnTo>
                  <a:pt x="8666645" y="363753"/>
                </a:lnTo>
                <a:lnTo>
                  <a:pt x="8677973" y="357276"/>
                </a:lnTo>
                <a:lnTo>
                  <a:pt x="8679510" y="351447"/>
                </a:lnTo>
                <a:lnTo>
                  <a:pt x="8676741" y="346913"/>
                </a:lnTo>
                <a:lnTo>
                  <a:pt x="8674011" y="342392"/>
                </a:lnTo>
                <a:lnTo>
                  <a:pt x="8668016" y="340880"/>
                </a:lnTo>
                <a:close/>
              </a:path>
              <a:path w="9895840" h="5295265">
                <a:moveTo>
                  <a:pt x="9291586" y="351116"/>
                </a:moveTo>
                <a:lnTo>
                  <a:pt x="9286824" y="353644"/>
                </a:lnTo>
                <a:lnTo>
                  <a:pt x="9281883" y="356146"/>
                </a:lnTo>
                <a:lnTo>
                  <a:pt x="9277070" y="358533"/>
                </a:lnTo>
                <a:lnTo>
                  <a:pt x="9275127" y="364261"/>
                </a:lnTo>
                <a:lnTo>
                  <a:pt x="9279293" y="372237"/>
                </a:lnTo>
                <a:lnTo>
                  <a:pt x="9282658" y="374142"/>
                </a:lnTo>
                <a:lnTo>
                  <a:pt x="9287713" y="374205"/>
                </a:lnTo>
                <a:lnTo>
                  <a:pt x="9289275" y="373888"/>
                </a:lnTo>
                <a:lnTo>
                  <a:pt x="9296184" y="370395"/>
                </a:lnTo>
                <a:lnTo>
                  <a:pt x="9300921" y="367906"/>
                </a:lnTo>
                <a:lnTo>
                  <a:pt x="9302661" y="362102"/>
                </a:lnTo>
                <a:lnTo>
                  <a:pt x="9297517" y="352856"/>
                </a:lnTo>
                <a:lnTo>
                  <a:pt x="9291586" y="351116"/>
                </a:lnTo>
                <a:close/>
              </a:path>
              <a:path w="9895840" h="5295265">
                <a:moveTo>
                  <a:pt x="9251886" y="369417"/>
                </a:moveTo>
                <a:lnTo>
                  <a:pt x="9236544" y="375500"/>
                </a:lnTo>
                <a:lnTo>
                  <a:pt x="9234144" y="381063"/>
                </a:lnTo>
                <a:lnTo>
                  <a:pt x="9237700" y="389610"/>
                </a:lnTo>
                <a:lnTo>
                  <a:pt x="9241307" y="391833"/>
                </a:lnTo>
                <a:lnTo>
                  <a:pt x="9246387" y="391909"/>
                </a:lnTo>
                <a:lnTo>
                  <a:pt x="9247682" y="391706"/>
                </a:lnTo>
                <a:lnTo>
                  <a:pt x="9259417" y="387007"/>
                </a:lnTo>
                <a:lnTo>
                  <a:pt x="9261767" y="381419"/>
                </a:lnTo>
                <a:lnTo>
                  <a:pt x="9257601" y="371690"/>
                </a:lnTo>
                <a:lnTo>
                  <a:pt x="9251886" y="369417"/>
                </a:lnTo>
                <a:close/>
              </a:path>
              <a:path w="9895840" h="5295265">
                <a:moveTo>
                  <a:pt x="8629319" y="362889"/>
                </a:moveTo>
                <a:lnTo>
                  <a:pt x="8614879" y="370928"/>
                </a:lnTo>
                <a:lnTo>
                  <a:pt x="8613254" y="376758"/>
                </a:lnTo>
                <a:lnTo>
                  <a:pt x="8615972" y="381304"/>
                </a:lnTo>
                <a:lnTo>
                  <a:pt x="8617737" y="384352"/>
                </a:lnTo>
                <a:lnTo>
                  <a:pt x="8620975" y="386054"/>
                </a:lnTo>
                <a:lnTo>
                  <a:pt x="8626005" y="386130"/>
                </a:lnTo>
                <a:lnTo>
                  <a:pt x="8627745" y="385737"/>
                </a:lnTo>
                <a:lnTo>
                  <a:pt x="8629319" y="384873"/>
                </a:lnTo>
                <a:lnTo>
                  <a:pt x="8639073" y="379387"/>
                </a:lnTo>
                <a:lnTo>
                  <a:pt x="8640673" y="373545"/>
                </a:lnTo>
                <a:lnTo>
                  <a:pt x="8635288" y="364451"/>
                </a:lnTo>
                <a:lnTo>
                  <a:pt x="8629319" y="362889"/>
                </a:lnTo>
                <a:close/>
              </a:path>
              <a:path w="9895840" h="5295265">
                <a:moveTo>
                  <a:pt x="9210167" y="386130"/>
                </a:moveTo>
                <a:lnTo>
                  <a:pt x="9205126" y="388353"/>
                </a:lnTo>
                <a:lnTo>
                  <a:pt x="9194850" y="392836"/>
                </a:lnTo>
                <a:lnTo>
                  <a:pt x="9192691" y="398500"/>
                </a:lnTo>
                <a:lnTo>
                  <a:pt x="9196552" y="406755"/>
                </a:lnTo>
                <a:lnTo>
                  <a:pt x="9200019" y="408825"/>
                </a:lnTo>
                <a:lnTo>
                  <a:pt x="9205099" y="408901"/>
                </a:lnTo>
                <a:lnTo>
                  <a:pt x="9206522" y="408635"/>
                </a:lnTo>
                <a:lnTo>
                  <a:pt x="9207881" y="408025"/>
                </a:lnTo>
                <a:lnTo>
                  <a:pt x="9218066" y="403618"/>
                </a:lnTo>
                <a:lnTo>
                  <a:pt x="9220314" y="397992"/>
                </a:lnTo>
                <a:lnTo>
                  <a:pt x="9215920" y="388353"/>
                </a:lnTo>
                <a:lnTo>
                  <a:pt x="9210167" y="386130"/>
                </a:lnTo>
                <a:close/>
              </a:path>
              <a:path w="9895840" h="5295265">
                <a:moveTo>
                  <a:pt x="8590407" y="384543"/>
                </a:moveTo>
                <a:lnTo>
                  <a:pt x="8575852" y="392569"/>
                </a:lnTo>
                <a:lnTo>
                  <a:pt x="8574214" y="398386"/>
                </a:lnTo>
                <a:lnTo>
                  <a:pt x="8578672" y="405980"/>
                </a:lnTo>
                <a:lnTo>
                  <a:pt x="8581910" y="407720"/>
                </a:lnTo>
                <a:lnTo>
                  <a:pt x="8586952" y="407797"/>
                </a:lnTo>
                <a:lnTo>
                  <a:pt x="8588667" y="407390"/>
                </a:lnTo>
                <a:lnTo>
                  <a:pt x="8599995" y="401180"/>
                </a:lnTo>
                <a:lnTo>
                  <a:pt x="8601646" y="395376"/>
                </a:lnTo>
                <a:lnTo>
                  <a:pt x="8599004" y="390766"/>
                </a:lnTo>
                <a:lnTo>
                  <a:pt x="8596350" y="386207"/>
                </a:lnTo>
                <a:lnTo>
                  <a:pt x="8590407" y="384543"/>
                </a:lnTo>
                <a:close/>
              </a:path>
              <a:path w="9895840" h="5295265">
                <a:moveTo>
                  <a:pt x="9168663" y="405790"/>
                </a:moveTo>
                <a:lnTo>
                  <a:pt x="9158897" y="411594"/>
                </a:lnTo>
                <a:lnTo>
                  <a:pt x="9154325" y="414362"/>
                </a:lnTo>
                <a:lnTo>
                  <a:pt x="9152902" y="420230"/>
                </a:lnTo>
                <a:lnTo>
                  <a:pt x="9157601" y="427558"/>
                </a:lnTo>
                <a:lnTo>
                  <a:pt x="9160738" y="429133"/>
                </a:lnTo>
                <a:lnTo>
                  <a:pt x="9165767" y="429209"/>
                </a:lnTo>
                <a:lnTo>
                  <a:pt x="9167596" y="428777"/>
                </a:lnTo>
                <a:lnTo>
                  <a:pt x="9174111" y="424865"/>
                </a:lnTo>
                <a:lnTo>
                  <a:pt x="9178747" y="422186"/>
                </a:lnTo>
                <a:lnTo>
                  <a:pt x="9180258" y="416331"/>
                </a:lnTo>
                <a:lnTo>
                  <a:pt x="9177451" y="411810"/>
                </a:lnTo>
                <a:lnTo>
                  <a:pt x="9174670" y="407276"/>
                </a:lnTo>
                <a:lnTo>
                  <a:pt x="9168663" y="405790"/>
                </a:lnTo>
                <a:close/>
              </a:path>
              <a:path w="9895840" h="5295265">
                <a:moveTo>
                  <a:pt x="8551049" y="406273"/>
                </a:moveTo>
                <a:lnTo>
                  <a:pt x="8546452" y="409016"/>
                </a:lnTo>
                <a:lnTo>
                  <a:pt x="8541397" y="411949"/>
                </a:lnTo>
                <a:lnTo>
                  <a:pt x="8536787" y="414680"/>
                </a:lnTo>
                <a:lnTo>
                  <a:pt x="8535314" y="420535"/>
                </a:lnTo>
                <a:lnTo>
                  <a:pt x="8539911" y="427964"/>
                </a:lnTo>
                <a:lnTo>
                  <a:pt x="8543099" y="429602"/>
                </a:lnTo>
                <a:lnTo>
                  <a:pt x="8548103" y="429666"/>
                </a:lnTo>
                <a:lnTo>
                  <a:pt x="8549906" y="429221"/>
                </a:lnTo>
                <a:lnTo>
                  <a:pt x="8551519" y="428294"/>
                </a:lnTo>
                <a:lnTo>
                  <a:pt x="8561171" y="422643"/>
                </a:lnTo>
                <a:lnTo>
                  <a:pt x="8562657" y="416788"/>
                </a:lnTo>
                <a:lnTo>
                  <a:pt x="8557069" y="407746"/>
                </a:lnTo>
                <a:lnTo>
                  <a:pt x="8551049" y="406273"/>
                </a:lnTo>
                <a:close/>
              </a:path>
              <a:path w="9895840" h="5295265">
                <a:moveTo>
                  <a:pt x="9130665" y="431431"/>
                </a:moveTo>
                <a:lnTo>
                  <a:pt x="9126474" y="434721"/>
                </a:lnTo>
                <a:lnTo>
                  <a:pt x="9117660" y="441731"/>
                </a:lnTo>
                <a:lnTo>
                  <a:pt x="9117088" y="447751"/>
                </a:lnTo>
                <a:lnTo>
                  <a:pt x="9122422" y="454063"/>
                </a:lnTo>
                <a:lnTo>
                  <a:pt x="9125178" y="455244"/>
                </a:lnTo>
                <a:lnTo>
                  <a:pt x="9130157" y="455307"/>
                </a:lnTo>
                <a:lnTo>
                  <a:pt x="9132430" y="454596"/>
                </a:lnTo>
                <a:lnTo>
                  <a:pt x="9138742" y="449580"/>
                </a:lnTo>
                <a:lnTo>
                  <a:pt x="9142945" y="446290"/>
                </a:lnTo>
                <a:lnTo>
                  <a:pt x="9143619" y="440296"/>
                </a:lnTo>
                <a:lnTo>
                  <a:pt x="9140215" y="436181"/>
                </a:lnTo>
                <a:lnTo>
                  <a:pt x="9136849" y="432066"/>
                </a:lnTo>
                <a:lnTo>
                  <a:pt x="9130665" y="431431"/>
                </a:lnTo>
                <a:close/>
              </a:path>
              <a:path w="9895840" h="5295265">
                <a:moveTo>
                  <a:pt x="8512556" y="429882"/>
                </a:moveTo>
                <a:lnTo>
                  <a:pt x="8503221" y="436130"/>
                </a:lnTo>
                <a:lnTo>
                  <a:pt x="8508822" y="443953"/>
                </a:lnTo>
                <a:lnTo>
                  <a:pt x="8515400" y="451091"/>
                </a:lnTo>
                <a:lnTo>
                  <a:pt x="8519160" y="448564"/>
                </a:lnTo>
                <a:lnTo>
                  <a:pt x="8523630" y="445604"/>
                </a:lnTo>
                <a:lnTo>
                  <a:pt x="8524748" y="439686"/>
                </a:lnTo>
                <a:lnTo>
                  <a:pt x="8518639" y="430974"/>
                </a:lnTo>
                <a:lnTo>
                  <a:pt x="8512556" y="429882"/>
                </a:lnTo>
                <a:close/>
              </a:path>
              <a:path w="9895840" h="5295265">
                <a:moveTo>
                  <a:pt x="8359838" y="790803"/>
                </a:moveTo>
                <a:lnTo>
                  <a:pt x="8349424" y="793534"/>
                </a:lnTo>
                <a:lnTo>
                  <a:pt x="8346338" y="798753"/>
                </a:lnTo>
                <a:lnTo>
                  <a:pt x="8348192" y="805434"/>
                </a:lnTo>
                <a:lnTo>
                  <a:pt x="8348548" y="807008"/>
                </a:lnTo>
                <a:lnTo>
                  <a:pt x="8349615" y="813142"/>
                </a:lnTo>
                <a:lnTo>
                  <a:pt x="8353704" y="816394"/>
                </a:lnTo>
                <a:lnTo>
                  <a:pt x="8358314" y="816457"/>
                </a:lnTo>
                <a:lnTo>
                  <a:pt x="8359508" y="816432"/>
                </a:lnTo>
                <a:lnTo>
                  <a:pt x="8365426" y="815441"/>
                </a:lnTo>
                <a:lnTo>
                  <a:pt x="8369007" y="810539"/>
                </a:lnTo>
                <a:lnTo>
                  <a:pt x="8367725" y="803236"/>
                </a:lnTo>
                <a:lnTo>
                  <a:pt x="8367217" y="801077"/>
                </a:lnTo>
                <a:lnTo>
                  <a:pt x="8365223" y="793800"/>
                </a:lnTo>
                <a:lnTo>
                  <a:pt x="8359838" y="790803"/>
                </a:lnTo>
                <a:close/>
              </a:path>
              <a:path w="9895840" h="5295265">
                <a:moveTo>
                  <a:pt x="9423158" y="817232"/>
                </a:moveTo>
                <a:lnTo>
                  <a:pt x="9418078" y="820750"/>
                </a:lnTo>
                <a:lnTo>
                  <a:pt x="9416821" y="827620"/>
                </a:lnTo>
                <a:lnTo>
                  <a:pt x="9416465" y="829348"/>
                </a:lnTo>
                <a:lnTo>
                  <a:pt x="9414891" y="836256"/>
                </a:lnTo>
                <a:lnTo>
                  <a:pt x="9418218" y="841336"/>
                </a:lnTo>
                <a:lnTo>
                  <a:pt x="9423488" y="842479"/>
                </a:lnTo>
                <a:lnTo>
                  <a:pt x="9424162" y="842645"/>
                </a:lnTo>
                <a:lnTo>
                  <a:pt x="9424835" y="842695"/>
                </a:lnTo>
                <a:lnTo>
                  <a:pt x="9430029" y="842772"/>
                </a:lnTo>
                <a:lnTo>
                  <a:pt x="9434131" y="839736"/>
                </a:lnTo>
                <a:lnTo>
                  <a:pt x="9435160" y="835266"/>
                </a:lnTo>
                <a:lnTo>
                  <a:pt x="9436023" y="831240"/>
                </a:lnTo>
                <a:lnTo>
                  <a:pt x="9437319" y="824077"/>
                </a:lnTo>
                <a:lnTo>
                  <a:pt x="9433788" y="819137"/>
                </a:lnTo>
                <a:lnTo>
                  <a:pt x="9428467" y="818222"/>
                </a:lnTo>
                <a:lnTo>
                  <a:pt x="9423158" y="817232"/>
                </a:lnTo>
                <a:close/>
              </a:path>
              <a:path w="9895840" h="5295265">
                <a:moveTo>
                  <a:pt x="8350656" y="831608"/>
                </a:moveTo>
                <a:lnTo>
                  <a:pt x="8344496" y="831964"/>
                </a:lnTo>
                <a:lnTo>
                  <a:pt x="8339874" y="837044"/>
                </a:lnTo>
                <a:lnTo>
                  <a:pt x="8338718" y="838174"/>
                </a:lnTo>
                <a:lnTo>
                  <a:pt x="8333524" y="842810"/>
                </a:lnTo>
                <a:lnTo>
                  <a:pt x="8333232" y="848842"/>
                </a:lnTo>
                <a:lnTo>
                  <a:pt x="8338781" y="854735"/>
                </a:lnTo>
                <a:lnTo>
                  <a:pt x="8341372" y="855802"/>
                </a:lnTo>
                <a:lnTo>
                  <a:pt x="8346376" y="855865"/>
                </a:lnTo>
                <a:lnTo>
                  <a:pt x="8348789" y="855052"/>
                </a:lnTo>
                <a:lnTo>
                  <a:pt x="8352434" y="851801"/>
                </a:lnTo>
                <a:lnTo>
                  <a:pt x="8354047" y="850214"/>
                </a:lnTo>
                <a:lnTo>
                  <a:pt x="8359114" y="844677"/>
                </a:lnTo>
                <a:lnTo>
                  <a:pt x="8358746" y="838657"/>
                </a:lnTo>
                <a:lnTo>
                  <a:pt x="8350656" y="831608"/>
                </a:lnTo>
                <a:close/>
              </a:path>
              <a:path w="9895840" h="5295265">
                <a:moveTo>
                  <a:pt x="9411881" y="858354"/>
                </a:moveTo>
                <a:lnTo>
                  <a:pt x="9406178" y="860691"/>
                </a:lnTo>
                <a:lnTo>
                  <a:pt x="9404121" y="865555"/>
                </a:lnTo>
                <a:lnTo>
                  <a:pt x="9401860" y="871029"/>
                </a:lnTo>
                <a:lnTo>
                  <a:pt x="9399905" y="875931"/>
                </a:lnTo>
                <a:lnTo>
                  <a:pt x="9402381" y="881443"/>
                </a:lnTo>
                <a:lnTo>
                  <a:pt x="9407398" y="883373"/>
                </a:lnTo>
                <a:lnTo>
                  <a:pt x="9408541" y="883793"/>
                </a:lnTo>
                <a:lnTo>
                  <a:pt x="9409696" y="884008"/>
                </a:lnTo>
                <a:lnTo>
                  <a:pt x="9414802" y="884085"/>
                </a:lnTo>
                <a:lnTo>
                  <a:pt x="9418548" y="881786"/>
                </a:lnTo>
                <a:lnTo>
                  <a:pt x="9420085" y="878001"/>
                </a:lnTo>
                <a:lnTo>
                  <a:pt x="9422206" y="872858"/>
                </a:lnTo>
                <a:lnTo>
                  <a:pt x="9424263" y="867994"/>
                </a:lnTo>
                <a:lnTo>
                  <a:pt x="9421863" y="862418"/>
                </a:lnTo>
                <a:lnTo>
                  <a:pt x="9411881" y="858354"/>
                </a:lnTo>
                <a:close/>
              </a:path>
              <a:path w="9895840" h="5295265">
                <a:moveTo>
                  <a:pt x="8311197" y="854113"/>
                </a:moveTo>
                <a:lnTo>
                  <a:pt x="8306295" y="856234"/>
                </a:lnTo>
                <a:lnTo>
                  <a:pt x="8300745" y="858774"/>
                </a:lnTo>
                <a:lnTo>
                  <a:pt x="8295906" y="861047"/>
                </a:lnTo>
                <a:lnTo>
                  <a:pt x="8293849" y="866736"/>
                </a:lnTo>
                <a:lnTo>
                  <a:pt x="8297862" y="874839"/>
                </a:lnTo>
                <a:lnTo>
                  <a:pt x="8301304" y="876808"/>
                </a:lnTo>
                <a:lnTo>
                  <a:pt x="8306358" y="876884"/>
                </a:lnTo>
                <a:lnTo>
                  <a:pt x="8307857" y="876592"/>
                </a:lnTo>
                <a:lnTo>
                  <a:pt x="8309279" y="875919"/>
                </a:lnTo>
                <a:lnTo>
                  <a:pt x="8314347" y="873620"/>
                </a:lnTo>
                <a:lnTo>
                  <a:pt x="8319261" y="871461"/>
                </a:lnTo>
                <a:lnTo>
                  <a:pt x="8321446" y="865835"/>
                </a:lnTo>
                <a:lnTo>
                  <a:pt x="8317014" y="856221"/>
                </a:lnTo>
                <a:lnTo>
                  <a:pt x="8311197" y="854113"/>
                </a:lnTo>
                <a:close/>
              </a:path>
              <a:path w="9895840" h="5295265">
                <a:moveTo>
                  <a:pt x="8270227" y="876681"/>
                </a:moveTo>
                <a:lnTo>
                  <a:pt x="8264296" y="881113"/>
                </a:lnTo>
                <a:lnTo>
                  <a:pt x="8262658" y="882383"/>
                </a:lnTo>
                <a:lnTo>
                  <a:pt x="8256930" y="887082"/>
                </a:lnTo>
                <a:lnTo>
                  <a:pt x="8256384" y="893102"/>
                </a:lnTo>
                <a:lnTo>
                  <a:pt x="8261769" y="899325"/>
                </a:lnTo>
                <a:lnTo>
                  <a:pt x="8264474" y="900480"/>
                </a:lnTo>
                <a:lnTo>
                  <a:pt x="8269503" y="900557"/>
                </a:lnTo>
                <a:lnTo>
                  <a:pt x="8271789" y="899833"/>
                </a:lnTo>
                <a:lnTo>
                  <a:pt x="8273643" y="898283"/>
                </a:lnTo>
                <a:lnTo>
                  <a:pt x="8275040" y="897153"/>
                </a:lnTo>
                <a:lnTo>
                  <a:pt x="8276463" y="896061"/>
                </a:lnTo>
                <a:lnTo>
                  <a:pt x="8282190" y="891768"/>
                </a:lnTo>
                <a:lnTo>
                  <a:pt x="8282952" y="885774"/>
                </a:lnTo>
                <a:lnTo>
                  <a:pt x="8276374" y="877481"/>
                </a:lnTo>
                <a:lnTo>
                  <a:pt x="8270227" y="876681"/>
                </a:lnTo>
                <a:close/>
              </a:path>
              <a:path w="9895840" h="5295265">
                <a:moveTo>
                  <a:pt x="9396323" y="900163"/>
                </a:moveTo>
                <a:lnTo>
                  <a:pt x="9391065" y="903376"/>
                </a:lnTo>
                <a:lnTo>
                  <a:pt x="9389795" y="908494"/>
                </a:lnTo>
                <a:lnTo>
                  <a:pt x="9388411" y="914323"/>
                </a:lnTo>
                <a:lnTo>
                  <a:pt x="9387281" y="919454"/>
                </a:lnTo>
                <a:lnTo>
                  <a:pt x="9390634" y="924521"/>
                </a:lnTo>
                <a:lnTo>
                  <a:pt x="9395891" y="925677"/>
                </a:lnTo>
                <a:lnTo>
                  <a:pt x="9396564" y="925804"/>
                </a:lnTo>
                <a:lnTo>
                  <a:pt x="9397212" y="925855"/>
                </a:lnTo>
                <a:lnTo>
                  <a:pt x="9402406" y="925931"/>
                </a:lnTo>
                <a:lnTo>
                  <a:pt x="9406521" y="922870"/>
                </a:lnTo>
                <a:lnTo>
                  <a:pt x="9407512" y="918375"/>
                </a:lnTo>
                <a:lnTo>
                  <a:pt x="9408795" y="913028"/>
                </a:lnTo>
                <a:lnTo>
                  <a:pt x="9410077" y="907948"/>
                </a:lnTo>
                <a:lnTo>
                  <a:pt x="9406864" y="902792"/>
                </a:lnTo>
                <a:lnTo>
                  <a:pt x="9401619" y="901522"/>
                </a:lnTo>
                <a:lnTo>
                  <a:pt x="9396323" y="900163"/>
                </a:lnTo>
                <a:close/>
              </a:path>
              <a:path w="9895840" h="5295265">
                <a:moveTo>
                  <a:pt x="8241855" y="906970"/>
                </a:moveTo>
                <a:lnTo>
                  <a:pt x="8235696" y="907389"/>
                </a:lnTo>
                <a:lnTo>
                  <a:pt x="8232127" y="911326"/>
                </a:lnTo>
                <a:lnTo>
                  <a:pt x="8229460" y="914361"/>
                </a:lnTo>
                <a:lnTo>
                  <a:pt x="8224723" y="919988"/>
                </a:lnTo>
                <a:lnTo>
                  <a:pt x="8225358" y="925982"/>
                </a:lnTo>
                <a:lnTo>
                  <a:pt x="8229549" y="929309"/>
                </a:lnTo>
                <a:lnTo>
                  <a:pt x="8231314" y="930744"/>
                </a:lnTo>
                <a:lnTo>
                  <a:pt x="8233460" y="931430"/>
                </a:lnTo>
                <a:lnTo>
                  <a:pt x="8238464" y="931506"/>
                </a:lnTo>
                <a:lnTo>
                  <a:pt x="8241334" y="930313"/>
                </a:lnTo>
                <a:lnTo>
                  <a:pt x="8243303" y="927976"/>
                </a:lnTo>
                <a:lnTo>
                  <a:pt x="8246872" y="923861"/>
                </a:lnTo>
                <a:lnTo>
                  <a:pt x="8250428" y="919886"/>
                </a:lnTo>
                <a:lnTo>
                  <a:pt x="8250008" y="913853"/>
                </a:lnTo>
                <a:lnTo>
                  <a:pt x="8245906" y="910424"/>
                </a:lnTo>
                <a:lnTo>
                  <a:pt x="8241855" y="906970"/>
                </a:lnTo>
                <a:close/>
              </a:path>
              <a:path w="9895840" h="5295265">
                <a:moveTo>
                  <a:pt x="9387751" y="944181"/>
                </a:moveTo>
                <a:lnTo>
                  <a:pt x="9382912" y="947940"/>
                </a:lnTo>
                <a:lnTo>
                  <a:pt x="9382480" y="953173"/>
                </a:lnTo>
                <a:lnTo>
                  <a:pt x="9381941" y="960323"/>
                </a:lnTo>
                <a:lnTo>
                  <a:pt x="9381680" y="964311"/>
                </a:lnTo>
                <a:lnTo>
                  <a:pt x="9385757" y="968844"/>
                </a:lnTo>
                <a:lnTo>
                  <a:pt x="9391154" y="969213"/>
                </a:lnTo>
                <a:lnTo>
                  <a:pt x="9396818" y="969289"/>
                </a:lnTo>
                <a:lnTo>
                  <a:pt x="9401200" y="965390"/>
                </a:lnTo>
                <a:lnTo>
                  <a:pt x="9401949" y="954811"/>
                </a:lnTo>
                <a:lnTo>
                  <a:pt x="9402406" y="949566"/>
                </a:lnTo>
                <a:lnTo>
                  <a:pt x="9398406" y="944943"/>
                </a:lnTo>
                <a:lnTo>
                  <a:pt x="9393008" y="944499"/>
                </a:lnTo>
                <a:lnTo>
                  <a:pt x="9387751" y="944181"/>
                </a:lnTo>
                <a:close/>
              </a:path>
              <a:path w="9895840" h="5295265">
                <a:moveTo>
                  <a:pt x="8213585" y="941755"/>
                </a:moveTo>
                <a:lnTo>
                  <a:pt x="8207502" y="942886"/>
                </a:lnTo>
                <a:lnTo>
                  <a:pt x="8204479" y="947229"/>
                </a:lnTo>
                <a:lnTo>
                  <a:pt x="8201304" y="951712"/>
                </a:lnTo>
                <a:lnTo>
                  <a:pt x="8198167" y="956017"/>
                </a:lnTo>
                <a:lnTo>
                  <a:pt x="8199196" y="961961"/>
                </a:lnTo>
                <a:lnTo>
                  <a:pt x="8205266" y="966177"/>
                </a:lnTo>
                <a:lnTo>
                  <a:pt x="8207222" y="966749"/>
                </a:lnTo>
                <a:lnTo>
                  <a:pt x="8212226" y="966825"/>
                </a:lnTo>
                <a:lnTo>
                  <a:pt x="8215287" y="965428"/>
                </a:lnTo>
                <a:lnTo>
                  <a:pt x="8217230" y="962812"/>
                </a:lnTo>
                <a:lnTo>
                  <a:pt x="8220684" y="957935"/>
                </a:lnTo>
                <a:lnTo>
                  <a:pt x="8223707" y="953579"/>
                </a:lnTo>
                <a:lnTo>
                  <a:pt x="8222526" y="947635"/>
                </a:lnTo>
                <a:lnTo>
                  <a:pt x="8213585" y="941755"/>
                </a:lnTo>
                <a:close/>
              </a:path>
              <a:path w="9895840" h="5295265">
                <a:moveTo>
                  <a:pt x="9396552" y="988288"/>
                </a:moveTo>
                <a:lnTo>
                  <a:pt x="9391091" y="988466"/>
                </a:lnTo>
                <a:lnTo>
                  <a:pt x="9385706" y="988745"/>
                </a:lnTo>
                <a:lnTo>
                  <a:pt x="9381604" y="993444"/>
                </a:lnTo>
                <a:lnTo>
                  <a:pt x="9382531" y="1009002"/>
                </a:lnTo>
                <a:lnTo>
                  <a:pt x="9386773" y="1012901"/>
                </a:lnTo>
                <a:lnTo>
                  <a:pt x="9392323" y="1012990"/>
                </a:lnTo>
                <a:lnTo>
                  <a:pt x="9392564" y="1012952"/>
                </a:lnTo>
                <a:lnTo>
                  <a:pt x="9397949" y="1012672"/>
                </a:lnTo>
                <a:lnTo>
                  <a:pt x="9402076" y="1008176"/>
                </a:lnTo>
                <a:lnTo>
                  <a:pt x="9401771" y="1002919"/>
                </a:lnTo>
                <a:lnTo>
                  <a:pt x="9401403" y="997229"/>
                </a:lnTo>
                <a:lnTo>
                  <a:pt x="9401098" y="991997"/>
                </a:lnTo>
                <a:lnTo>
                  <a:pt x="9396552" y="988288"/>
                </a:lnTo>
                <a:close/>
              </a:path>
              <a:path w="9895840" h="5295265">
                <a:moveTo>
                  <a:pt x="8187512" y="977239"/>
                </a:moveTo>
                <a:lnTo>
                  <a:pt x="8181390" y="978204"/>
                </a:lnTo>
                <a:lnTo>
                  <a:pt x="8174850" y="987209"/>
                </a:lnTo>
                <a:lnTo>
                  <a:pt x="8171764" y="991527"/>
                </a:lnTo>
                <a:lnTo>
                  <a:pt x="8172843" y="997470"/>
                </a:lnTo>
                <a:lnTo>
                  <a:pt x="8178927" y="1001636"/>
                </a:lnTo>
                <a:lnTo>
                  <a:pt x="8180819" y="1002182"/>
                </a:lnTo>
                <a:lnTo>
                  <a:pt x="8185861" y="1002258"/>
                </a:lnTo>
                <a:lnTo>
                  <a:pt x="8188947" y="1000861"/>
                </a:lnTo>
                <a:lnTo>
                  <a:pt x="8190865" y="998156"/>
                </a:lnTo>
                <a:lnTo>
                  <a:pt x="8197342" y="989279"/>
                </a:lnTo>
                <a:lnTo>
                  <a:pt x="8196300" y="983335"/>
                </a:lnTo>
                <a:lnTo>
                  <a:pt x="8187512" y="977239"/>
                </a:lnTo>
                <a:close/>
              </a:path>
              <a:path w="9895840" h="5295265">
                <a:moveTo>
                  <a:pt x="8161908" y="1013333"/>
                </a:moveTo>
                <a:lnTo>
                  <a:pt x="8155825" y="1014463"/>
                </a:lnTo>
                <a:lnTo>
                  <a:pt x="8152803" y="1018832"/>
                </a:lnTo>
                <a:lnTo>
                  <a:pt x="8146516" y="1028001"/>
                </a:lnTo>
                <a:lnTo>
                  <a:pt x="8147735" y="1033894"/>
                </a:lnTo>
                <a:lnTo>
                  <a:pt x="8152218" y="1036840"/>
                </a:lnTo>
                <a:lnTo>
                  <a:pt x="8153857" y="1037869"/>
                </a:lnTo>
                <a:lnTo>
                  <a:pt x="8155685" y="1038402"/>
                </a:lnTo>
                <a:lnTo>
                  <a:pt x="8160715" y="1038466"/>
                </a:lnTo>
                <a:lnTo>
                  <a:pt x="8163877" y="1037005"/>
                </a:lnTo>
                <a:lnTo>
                  <a:pt x="8165782" y="1034199"/>
                </a:lnTo>
                <a:lnTo>
                  <a:pt x="8172056" y="1025156"/>
                </a:lnTo>
                <a:lnTo>
                  <a:pt x="8170862" y="1019225"/>
                </a:lnTo>
                <a:lnTo>
                  <a:pt x="8161908" y="1013333"/>
                </a:lnTo>
                <a:close/>
              </a:path>
              <a:path w="9895840" h="5295265">
                <a:moveTo>
                  <a:pt x="9399028" y="1031417"/>
                </a:moveTo>
                <a:lnTo>
                  <a:pt x="9393643" y="1031989"/>
                </a:lnTo>
                <a:lnTo>
                  <a:pt x="9388233" y="1032230"/>
                </a:lnTo>
                <a:lnTo>
                  <a:pt x="9384080" y="1036675"/>
                </a:lnTo>
                <a:lnTo>
                  <a:pt x="9384322" y="1041946"/>
                </a:lnTo>
                <a:lnTo>
                  <a:pt x="9384614" y="1047635"/>
                </a:lnTo>
                <a:lnTo>
                  <a:pt x="9384842" y="1052703"/>
                </a:lnTo>
                <a:lnTo>
                  <a:pt x="9389110" y="1056652"/>
                </a:lnTo>
                <a:lnTo>
                  <a:pt x="9394647" y="1056728"/>
                </a:lnTo>
                <a:lnTo>
                  <a:pt x="9400235" y="1056474"/>
                </a:lnTo>
                <a:lnTo>
                  <a:pt x="9404375" y="1052029"/>
                </a:lnTo>
                <a:lnTo>
                  <a:pt x="9404146" y="1046772"/>
                </a:lnTo>
                <a:lnTo>
                  <a:pt x="9403600" y="1035812"/>
                </a:lnTo>
                <a:lnTo>
                  <a:pt x="9399028" y="1031417"/>
                </a:lnTo>
                <a:close/>
              </a:path>
              <a:path w="9895840" h="5295265">
                <a:moveTo>
                  <a:pt x="8136877" y="1049667"/>
                </a:moveTo>
                <a:lnTo>
                  <a:pt x="8130794" y="1050798"/>
                </a:lnTo>
                <a:lnTo>
                  <a:pt x="8124507" y="1059865"/>
                </a:lnTo>
                <a:lnTo>
                  <a:pt x="8121472" y="1064196"/>
                </a:lnTo>
                <a:lnTo>
                  <a:pt x="8122615" y="1070140"/>
                </a:lnTo>
                <a:lnTo>
                  <a:pt x="8128723" y="1074166"/>
                </a:lnTo>
                <a:lnTo>
                  <a:pt x="8130603" y="1074712"/>
                </a:lnTo>
                <a:lnTo>
                  <a:pt x="8135620" y="1074775"/>
                </a:lnTo>
                <a:lnTo>
                  <a:pt x="8138756" y="1073340"/>
                </a:lnTo>
                <a:lnTo>
                  <a:pt x="8146999" y="1061491"/>
                </a:lnTo>
                <a:lnTo>
                  <a:pt x="8145818" y="1055573"/>
                </a:lnTo>
                <a:lnTo>
                  <a:pt x="8136877" y="1049667"/>
                </a:lnTo>
                <a:close/>
              </a:path>
              <a:path w="9895840" h="5295265">
                <a:moveTo>
                  <a:pt x="9395764" y="1076045"/>
                </a:moveTo>
                <a:lnTo>
                  <a:pt x="9390367" y="1076325"/>
                </a:lnTo>
                <a:lnTo>
                  <a:pt x="9386252" y="1081125"/>
                </a:lnTo>
                <a:lnTo>
                  <a:pt x="9386798" y="1091463"/>
                </a:lnTo>
                <a:lnTo>
                  <a:pt x="9387103" y="1096505"/>
                </a:lnTo>
                <a:lnTo>
                  <a:pt x="9391345" y="1100391"/>
                </a:lnTo>
                <a:lnTo>
                  <a:pt x="9396895" y="1100480"/>
                </a:lnTo>
                <a:lnTo>
                  <a:pt x="9402521" y="1100175"/>
                </a:lnTo>
                <a:lnTo>
                  <a:pt x="9406636" y="1095692"/>
                </a:lnTo>
                <a:lnTo>
                  <a:pt x="9405734" y="1079525"/>
                </a:lnTo>
                <a:lnTo>
                  <a:pt x="9401352" y="1076109"/>
                </a:lnTo>
                <a:lnTo>
                  <a:pt x="9395764" y="1076045"/>
                </a:lnTo>
                <a:close/>
              </a:path>
              <a:path w="9895840" h="5295265">
                <a:moveTo>
                  <a:pt x="8111210" y="1086358"/>
                </a:moveTo>
                <a:lnTo>
                  <a:pt x="8104733" y="1087907"/>
                </a:lnTo>
                <a:lnTo>
                  <a:pt x="8101598" y="1092288"/>
                </a:lnTo>
                <a:lnTo>
                  <a:pt x="8099158" y="1095616"/>
                </a:lnTo>
                <a:lnTo>
                  <a:pt x="8095996" y="1099870"/>
                </a:lnTo>
                <a:lnTo>
                  <a:pt x="8096935" y="1105839"/>
                </a:lnTo>
                <a:lnTo>
                  <a:pt x="8103006" y="1110145"/>
                </a:lnTo>
                <a:lnTo>
                  <a:pt x="8104974" y="1110742"/>
                </a:lnTo>
                <a:lnTo>
                  <a:pt x="8109978" y="1110818"/>
                </a:lnTo>
                <a:lnTo>
                  <a:pt x="8113039" y="1109446"/>
                </a:lnTo>
                <a:lnTo>
                  <a:pt x="8117662" y="1103198"/>
                </a:lnTo>
                <a:lnTo>
                  <a:pt x="8121561" y="1097661"/>
                </a:lnTo>
                <a:lnTo>
                  <a:pt x="8120037" y="1092288"/>
                </a:lnTo>
                <a:lnTo>
                  <a:pt x="8115630" y="1089304"/>
                </a:lnTo>
                <a:lnTo>
                  <a:pt x="8111210" y="1086358"/>
                </a:lnTo>
                <a:close/>
              </a:path>
              <a:path w="9895840" h="5295265">
                <a:moveTo>
                  <a:pt x="9404337" y="1119009"/>
                </a:moveTo>
                <a:lnTo>
                  <a:pt x="9398876" y="1119428"/>
                </a:lnTo>
                <a:lnTo>
                  <a:pt x="9393542" y="1120127"/>
                </a:lnTo>
                <a:lnTo>
                  <a:pt x="9389770" y="1124902"/>
                </a:lnTo>
                <a:lnTo>
                  <a:pt x="9390468" y="1130096"/>
                </a:lnTo>
                <a:lnTo>
                  <a:pt x="9391307" y="1135875"/>
                </a:lnTo>
                <a:lnTo>
                  <a:pt x="9392018" y="1140599"/>
                </a:lnTo>
                <a:lnTo>
                  <a:pt x="9396120" y="1143977"/>
                </a:lnTo>
                <a:lnTo>
                  <a:pt x="9401352" y="1144054"/>
                </a:lnTo>
                <a:lnTo>
                  <a:pt x="9401873" y="1144016"/>
                </a:lnTo>
                <a:lnTo>
                  <a:pt x="9407740" y="1143190"/>
                </a:lnTo>
                <a:lnTo>
                  <a:pt x="9411423" y="1138377"/>
                </a:lnTo>
                <a:lnTo>
                  <a:pt x="9410636" y="1133157"/>
                </a:lnTo>
                <a:lnTo>
                  <a:pt x="9409849" y="1127658"/>
                </a:lnTo>
                <a:lnTo>
                  <a:pt x="9409150" y="1122438"/>
                </a:lnTo>
                <a:lnTo>
                  <a:pt x="9404337" y="1119009"/>
                </a:lnTo>
                <a:close/>
              </a:path>
              <a:path w="9895840" h="5295265">
                <a:moveTo>
                  <a:pt x="8078673" y="1118768"/>
                </a:moveTo>
                <a:lnTo>
                  <a:pt x="8073224" y="1123365"/>
                </a:lnTo>
                <a:lnTo>
                  <a:pt x="8071840" y="1124470"/>
                </a:lnTo>
                <a:lnTo>
                  <a:pt x="8066189" y="1128750"/>
                </a:lnTo>
                <a:lnTo>
                  <a:pt x="8065427" y="1134732"/>
                </a:lnTo>
                <a:lnTo>
                  <a:pt x="8068741" y="1138897"/>
                </a:lnTo>
                <a:lnTo>
                  <a:pt x="8070659" y="1141272"/>
                </a:lnTo>
                <a:lnTo>
                  <a:pt x="8073453" y="1142530"/>
                </a:lnTo>
                <a:lnTo>
                  <a:pt x="8078470" y="1142606"/>
                </a:lnTo>
                <a:lnTo>
                  <a:pt x="8080629" y="1141958"/>
                </a:lnTo>
                <a:lnTo>
                  <a:pt x="8082457" y="1140561"/>
                </a:lnTo>
                <a:lnTo>
                  <a:pt x="8084096" y="1139355"/>
                </a:lnTo>
                <a:lnTo>
                  <a:pt x="8085747" y="1138034"/>
                </a:lnTo>
                <a:lnTo>
                  <a:pt x="8091424" y="1133259"/>
                </a:lnTo>
                <a:lnTo>
                  <a:pt x="8091893" y="1127239"/>
                </a:lnTo>
                <a:lnTo>
                  <a:pt x="8084858" y="1119238"/>
                </a:lnTo>
                <a:lnTo>
                  <a:pt x="8078673" y="1118768"/>
                </a:lnTo>
                <a:close/>
              </a:path>
              <a:path w="9895840" h="5295265">
                <a:moveTo>
                  <a:pt x="7948282" y="1124750"/>
                </a:moveTo>
                <a:lnTo>
                  <a:pt x="7942491" y="1126959"/>
                </a:lnTo>
                <a:lnTo>
                  <a:pt x="7938134" y="1136586"/>
                </a:lnTo>
                <a:lnTo>
                  <a:pt x="7940382" y="1142212"/>
                </a:lnTo>
                <a:lnTo>
                  <a:pt x="7951965" y="1147178"/>
                </a:lnTo>
                <a:lnTo>
                  <a:pt x="7953248" y="1147432"/>
                </a:lnTo>
                <a:lnTo>
                  <a:pt x="7958328" y="1147495"/>
                </a:lnTo>
                <a:lnTo>
                  <a:pt x="7961972" y="1145362"/>
                </a:lnTo>
                <a:lnTo>
                  <a:pt x="7963598" y="1141768"/>
                </a:lnTo>
                <a:lnTo>
                  <a:pt x="7965744" y="1136929"/>
                </a:lnTo>
                <a:lnTo>
                  <a:pt x="7963496" y="1131316"/>
                </a:lnTo>
                <a:lnTo>
                  <a:pt x="7953197" y="1126921"/>
                </a:lnTo>
                <a:lnTo>
                  <a:pt x="7948282" y="1124750"/>
                </a:lnTo>
                <a:close/>
              </a:path>
              <a:path w="9895840" h="5295265">
                <a:moveTo>
                  <a:pt x="8044560" y="1139596"/>
                </a:moveTo>
                <a:lnTo>
                  <a:pt x="8028940" y="1143241"/>
                </a:lnTo>
                <a:lnTo>
                  <a:pt x="8025549" y="1148270"/>
                </a:lnTo>
                <a:lnTo>
                  <a:pt x="8027555" y="1157884"/>
                </a:lnTo>
                <a:lnTo>
                  <a:pt x="8031568" y="1160983"/>
                </a:lnTo>
                <a:lnTo>
                  <a:pt x="8036775" y="1161072"/>
                </a:lnTo>
                <a:lnTo>
                  <a:pt x="8037540" y="1160983"/>
                </a:lnTo>
                <a:lnTo>
                  <a:pt x="8052739" y="1152893"/>
                </a:lnTo>
                <a:lnTo>
                  <a:pt x="8049958" y="1142707"/>
                </a:lnTo>
                <a:lnTo>
                  <a:pt x="8044560" y="1139596"/>
                </a:lnTo>
                <a:close/>
              </a:path>
              <a:path w="9895840" h="5295265">
                <a:moveTo>
                  <a:pt x="7988452" y="1139659"/>
                </a:moveTo>
                <a:lnTo>
                  <a:pt x="7983194" y="1143012"/>
                </a:lnTo>
                <a:lnTo>
                  <a:pt x="7980895" y="1153274"/>
                </a:lnTo>
                <a:lnTo>
                  <a:pt x="7984235" y="1158367"/>
                </a:lnTo>
                <a:lnTo>
                  <a:pt x="7991576" y="1159954"/>
                </a:lnTo>
                <a:lnTo>
                  <a:pt x="7993633" y="1160360"/>
                </a:lnTo>
                <a:lnTo>
                  <a:pt x="7995666" y="1160691"/>
                </a:lnTo>
                <a:lnTo>
                  <a:pt x="7996186" y="1160792"/>
                </a:lnTo>
                <a:lnTo>
                  <a:pt x="7997228" y="1160843"/>
                </a:lnTo>
                <a:lnTo>
                  <a:pt x="8001952" y="1160907"/>
                </a:lnTo>
                <a:lnTo>
                  <a:pt x="8006156" y="1157643"/>
                </a:lnTo>
                <a:lnTo>
                  <a:pt x="8007908" y="1147800"/>
                </a:lnTo>
                <a:lnTo>
                  <a:pt x="8004352" y="1142860"/>
                </a:lnTo>
                <a:lnTo>
                  <a:pt x="7997266" y="1141641"/>
                </a:lnTo>
                <a:lnTo>
                  <a:pt x="7993684" y="1140904"/>
                </a:lnTo>
                <a:lnTo>
                  <a:pt x="7988452" y="1139659"/>
                </a:lnTo>
                <a:close/>
              </a:path>
              <a:path w="9895840" h="5295265">
                <a:moveTo>
                  <a:pt x="9411220" y="1161605"/>
                </a:moveTo>
                <a:lnTo>
                  <a:pt x="9400616" y="1163789"/>
                </a:lnTo>
                <a:lnTo>
                  <a:pt x="9397263" y="1168844"/>
                </a:lnTo>
                <a:lnTo>
                  <a:pt x="9400641" y="1184021"/>
                </a:lnTo>
                <a:lnTo>
                  <a:pt x="9404642" y="1187043"/>
                </a:lnTo>
                <a:lnTo>
                  <a:pt x="9409074" y="1187119"/>
                </a:lnTo>
                <a:lnTo>
                  <a:pt x="9409811" y="1187119"/>
                </a:lnTo>
                <a:lnTo>
                  <a:pt x="9410619" y="1187043"/>
                </a:lnTo>
                <a:lnTo>
                  <a:pt x="9416580" y="1185760"/>
                </a:lnTo>
                <a:lnTo>
                  <a:pt x="9419920" y="1180693"/>
                </a:lnTo>
                <a:lnTo>
                  <a:pt x="9418751" y="1175562"/>
                </a:lnTo>
                <a:lnTo>
                  <a:pt x="9416376" y="1164894"/>
                </a:lnTo>
                <a:lnTo>
                  <a:pt x="9411220" y="1161605"/>
                </a:lnTo>
                <a:close/>
              </a:path>
              <a:path w="9895840" h="5295265">
                <a:moveTo>
                  <a:pt x="2057107" y="1085964"/>
                </a:moveTo>
                <a:lnTo>
                  <a:pt x="2053183" y="1089571"/>
                </a:lnTo>
                <a:lnTo>
                  <a:pt x="2048827" y="1093647"/>
                </a:lnTo>
                <a:lnTo>
                  <a:pt x="2044979" y="1097292"/>
                </a:lnTo>
                <a:lnTo>
                  <a:pt x="2044890" y="1103325"/>
                </a:lnTo>
                <a:lnTo>
                  <a:pt x="2050542" y="1109002"/>
                </a:lnTo>
                <a:lnTo>
                  <a:pt x="2053043" y="1109954"/>
                </a:lnTo>
                <a:lnTo>
                  <a:pt x="2058034" y="1110030"/>
                </a:lnTo>
                <a:lnTo>
                  <a:pt x="2060549" y="1109141"/>
                </a:lnTo>
                <a:lnTo>
                  <a:pt x="2062492" y="1107287"/>
                </a:lnTo>
                <a:lnTo>
                  <a:pt x="2070519" y="1099858"/>
                </a:lnTo>
                <a:lnTo>
                  <a:pt x="2070709" y="1093838"/>
                </a:lnTo>
                <a:lnTo>
                  <a:pt x="2063305" y="1086167"/>
                </a:lnTo>
                <a:lnTo>
                  <a:pt x="2057107" y="1085964"/>
                </a:lnTo>
                <a:close/>
              </a:path>
              <a:path w="9895840" h="5295265">
                <a:moveTo>
                  <a:pt x="9421164" y="1204099"/>
                </a:moveTo>
                <a:lnTo>
                  <a:pt x="9415957" y="1205407"/>
                </a:lnTo>
                <a:lnTo>
                  <a:pt x="9410750" y="1206779"/>
                </a:lnTo>
                <a:lnTo>
                  <a:pt x="9407639" y="1211973"/>
                </a:lnTo>
                <a:lnTo>
                  <a:pt x="9411716" y="1226820"/>
                </a:lnTo>
                <a:lnTo>
                  <a:pt x="9415614" y="1229588"/>
                </a:lnTo>
                <a:lnTo>
                  <a:pt x="9420745" y="1229664"/>
                </a:lnTo>
                <a:lnTo>
                  <a:pt x="9421660" y="1229575"/>
                </a:lnTo>
                <a:lnTo>
                  <a:pt x="9427768" y="1227988"/>
                </a:lnTo>
                <a:lnTo>
                  <a:pt x="9430842" y="1222743"/>
                </a:lnTo>
                <a:lnTo>
                  <a:pt x="9426536" y="1207096"/>
                </a:lnTo>
                <a:lnTo>
                  <a:pt x="9421164" y="1204099"/>
                </a:lnTo>
                <a:close/>
              </a:path>
              <a:path w="9895840" h="5295265">
                <a:moveTo>
                  <a:pt x="2017941" y="1127036"/>
                </a:moveTo>
                <a:lnTo>
                  <a:pt x="2025624" y="1132967"/>
                </a:lnTo>
                <a:lnTo>
                  <a:pt x="2034908" y="1136916"/>
                </a:lnTo>
                <a:lnTo>
                  <a:pt x="2036851" y="1134554"/>
                </a:lnTo>
                <a:lnTo>
                  <a:pt x="2039829" y="1131049"/>
                </a:lnTo>
                <a:lnTo>
                  <a:pt x="2027186" y="1131049"/>
                </a:lnTo>
                <a:lnTo>
                  <a:pt x="2017941" y="1127036"/>
                </a:lnTo>
                <a:close/>
              </a:path>
              <a:path w="9895840" h="5295265">
                <a:moveTo>
                  <a:pt x="2031352" y="1117854"/>
                </a:moveTo>
                <a:lnTo>
                  <a:pt x="2025205" y="1118387"/>
                </a:lnTo>
                <a:lnTo>
                  <a:pt x="2021751" y="1122438"/>
                </a:lnTo>
                <a:lnTo>
                  <a:pt x="2019465" y="1125194"/>
                </a:lnTo>
                <a:lnTo>
                  <a:pt x="2027186" y="1131049"/>
                </a:lnTo>
                <a:lnTo>
                  <a:pt x="2039829" y="1131049"/>
                </a:lnTo>
                <a:lnTo>
                  <a:pt x="2040293" y="1130503"/>
                </a:lnTo>
                <a:lnTo>
                  <a:pt x="2039683" y="1124521"/>
                </a:lnTo>
                <a:lnTo>
                  <a:pt x="2035530" y="1121143"/>
                </a:lnTo>
                <a:lnTo>
                  <a:pt x="2031352" y="1117854"/>
                </a:lnTo>
                <a:close/>
              </a:path>
              <a:path w="9895840" h="5295265">
                <a:moveTo>
                  <a:pt x="2558846" y="1143101"/>
                </a:moveTo>
                <a:lnTo>
                  <a:pt x="2553589" y="1144231"/>
                </a:lnTo>
                <a:lnTo>
                  <a:pt x="2548331" y="1145451"/>
                </a:lnTo>
                <a:lnTo>
                  <a:pt x="2545092" y="1150594"/>
                </a:lnTo>
                <a:lnTo>
                  <a:pt x="2546337" y="1155712"/>
                </a:lnTo>
                <a:lnTo>
                  <a:pt x="2548877" y="1165656"/>
                </a:lnTo>
                <a:lnTo>
                  <a:pt x="2552788" y="1168527"/>
                </a:lnTo>
                <a:lnTo>
                  <a:pt x="2557957" y="1168603"/>
                </a:lnTo>
                <a:lnTo>
                  <a:pt x="2558808" y="1168501"/>
                </a:lnTo>
                <a:lnTo>
                  <a:pt x="2559646" y="1168311"/>
                </a:lnTo>
                <a:lnTo>
                  <a:pt x="2564866" y="1167015"/>
                </a:lnTo>
                <a:lnTo>
                  <a:pt x="2568054" y="1161872"/>
                </a:lnTo>
                <a:lnTo>
                  <a:pt x="2565349" y="1151318"/>
                </a:lnTo>
                <a:lnTo>
                  <a:pt x="2564117" y="1146213"/>
                </a:lnTo>
                <a:lnTo>
                  <a:pt x="2558846" y="1143101"/>
                </a:lnTo>
                <a:close/>
              </a:path>
              <a:path w="9895840" h="5295265">
                <a:moveTo>
                  <a:pt x="9433090" y="1246352"/>
                </a:moveTo>
                <a:lnTo>
                  <a:pt x="9427857" y="1247648"/>
                </a:lnTo>
                <a:lnTo>
                  <a:pt x="9422663" y="1249057"/>
                </a:lnTo>
                <a:lnTo>
                  <a:pt x="9419615" y="1254315"/>
                </a:lnTo>
                <a:lnTo>
                  <a:pt x="9423908" y="1269085"/>
                </a:lnTo>
                <a:lnTo>
                  <a:pt x="9427768" y="1271790"/>
                </a:lnTo>
                <a:lnTo>
                  <a:pt x="9432899" y="1271866"/>
                </a:lnTo>
                <a:lnTo>
                  <a:pt x="9433852" y="1271765"/>
                </a:lnTo>
                <a:lnTo>
                  <a:pt x="9434791" y="1271485"/>
                </a:lnTo>
                <a:lnTo>
                  <a:pt x="9439973" y="1270050"/>
                </a:lnTo>
                <a:lnTo>
                  <a:pt x="9442983" y="1264793"/>
                </a:lnTo>
                <a:lnTo>
                  <a:pt x="9441497" y="1259738"/>
                </a:lnTo>
                <a:lnTo>
                  <a:pt x="9438462" y="1249260"/>
                </a:lnTo>
                <a:lnTo>
                  <a:pt x="9433090" y="1246352"/>
                </a:lnTo>
                <a:close/>
              </a:path>
              <a:path w="9895840" h="5295265">
                <a:moveTo>
                  <a:pt x="2002459" y="1150708"/>
                </a:moveTo>
                <a:lnTo>
                  <a:pt x="1996274" y="1150747"/>
                </a:lnTo>
                <a:lnTo>
                  <a:pt x="1992502" y="1154480"/>
                </a:lnTo>
                <a:lnTo>
                  <a:pt x="1988477" y="1158367"/>
                </a:lnTo>
                <a:lnTo>
                  <a:pt x="1984603" y="1162024"/>
                </a:lnTo>
                <a:lnTo>
                  <a:pt x="1984514" y="1168069"/>
                </a:lnTo>
                <a:lnTo>
                  <a:pt x="1988286" y="1171829"/>
                </a:lnTo>
                <a:lnTo>
                  <a:pt x="1990166" y="1173734"/>
                </a:lnTo>
                <a:lnTo>
                  <a:pt x="1992655" y="1174686"/>
                </a:lnTo>
                <a:lnTo>
                  <a:pt x="1997659" y="1174762"/>
                </a:lnTo>
                <a:lnTo>
                  <a:pt x="2000186" y="1173886"/>
                </a:lnTo>
                <a:lnTo>
                  <a:pt x="2006409" y="1167892"/>
                </a:lnTo>
                <a:lnTo>
                  <a:pt x="2010194" y="1164145"/>
                </a:lnTo>
                <a:lnTo>
                  <a:pt x="2010168" y="1158125"/>
                </a:lnTo>
                <a:lnTo>
                  <a:pt x="2006320" y="1154404"/>
                </a:lnTo>
                <a:lnTo>
                  <a:pt x="2002459" y="1150708"/>
                </a:lnTo>
                <a:close/>
              </a:path>
              <a:path w="9895840" h="5295265">
                <a:moveTo>
                  <a:pt x="2569578" y="1185748"/>
                </a:moveTo>
                <a:lnTo>
                  <a:pt x="2564320" y="1186815"/>
                </a:lnTo>
                <a:lnTo>
                  <a:pt x="2559011" y="1187780"/>
                </a:lnTo>
                <a:lnTo>
                  <a:pt x="2555544" y="1192758"/>
                </a:lnTo>
                <a:lnTo>
                  <a:pt x="2556548" y="1197927"/>
                </a:lnTo>
                <a:lnTo>
                  <a:pt x="2558402" y="1207973"/>
                </a:lnTo>
                <a:lnTo>
                  <a:pt x="2562453" y="1211224"/>
                </a:lnTo>
                <a:lnTo>
                  <a:pt x="2567076" y="1211300"/>
                </a:lnTo>
                <a:lnTo>
                  <a:pt x="2567673" y="1211300"/>
                </a:lnTo>
                <a:lnTo>
                  <a:pt x="2568270" y="1211249"/>
                </a:lnTo>
                <a:lnTo>
                  <a:pt x="2568892" y="1211160"/>
                </a:lnTo>
                <a:lnTo>
                  <a:pt x="2574226" y="1210271"/>
                </a:lnTo>
                <a:lnTo>
                  <a:pt x="2577769" y="1205331"/>
                </a:lnTo>
                <a:lnTo>
                  <a:pt x="2576842" y="1200137"/>
                </a:lnTo>
                <a:lnTo>
                  <a:pt x="2575775" y="1194396"/>
                </a:lnTo>
                <a:lnTo>
                  <a:pt x="2574747" y="1189215"/>
                </a:lnTo>
                <a:lnTo>
                  <a:pt x="2569578" y="1185748"/>
                </a:lnTo>
                <a:close/>
              </a:path>
              <a:path w="9895840" h="5295265">
                <a:moveTo>
                  <a:pt x="1964169" y="1180007"/>
                </a:moveTo>
                <a:lnTo>
                  <a:pt x="1951418" y="1190332"/>
                </a:lnTo>
                <a:lnTo>
                  <a:pt x="1950847" y="1196365"/>
                </a:lnTo>
                <a:lnTo>
                  <a:pt x="1956206" y="1202626"/>
                </a:lnTo>
                <a:lnTo>
                  <a:pt x="1958936" y="1203807"/>
                </a:lnTo>
                <a:lnTo>
                  <a:pt x="1963940" y="1203883"/>
                </a:lnTo>
                <a:lnTo>
                  <a:pt x="1966201" y="1203172"/>
                </a:lnTo>
                <a:lnTo>
                  <a:pt x="1976729" y="1194625"/>
                </a:lnTo>
                <a:lnTo>
                  <a:pt x="1977262" y="1188631"/>
                </a:lnTo>
                <a:lnTo>
                  <a:pt x="1970354" y="1180515"/>
                </a:lnTo>
                <a:lnTo>
                  <a:pt x="1964169" y="1180007"/>
                </a:lnTo>
                <a:close/>
              </a:path>
              <a:path w="9895840" h="5295265">
                <a:moveTo>
                  <a:pt x="9445396" y="1288935"/>
                </a:moveTo>
                <a:lnTo>
                  <a:pt x="9435020" y="1291666"/>
                </a:lnTo>
                <a:lnTo>
                  <a:pt x="9432112" y="1297279"/>
                </a:lnTo>
                <a:lnTo>
                  <a:pt x="9433496" y="1302334"/>
                </a:lnTo>
                <a:lnTo>
                  <a:pt x="9435871" y="1311186"/>
                </a:lnTo>
                <a:lnTo>
                  <a:pt x="9439770" y="1314005"/>
                </a:lnTo>
                <a:lnTo>
                  <a:pt x="9444913" y="1314081"/>
                </a:lnTo>
                <a:lnTo>
                  <a:pt x="9445802" y="1313992"/>
                </a:lnTo>
                <a:lnTo>
                  <a:pt x="9451886" y="1312468"/>
                </a:lnTo>
                <a:lnTo>
                  <a:pt x="9455023" y="1307274"/>
                </a:lnTo>
                <a:lnTo>
                  <a:pt x="9453676" y="1302181"/>
                </a:lnTo>
                <a:lnTo>
                  <a:pt x="9452102" y="1296428"/>
                </a:lnTo>
                <a:lnTo>
                  <a:pt x="9450616" y="1291374"/>
                </a:lnTo>
                <a:lnTo>
                  <a:pt x="9445396" y="1288935"/>
                </a:lnTo>
                <a:close/>
              </a:path>
              <a:path w="9895840" h="5295265">
                <a:moveTo>
                  <a:pt x="5511152" y="1239177"/>
                </a:moveTo>
                <a:lnTo>
                  <a:pt x="5505716" y="1241983"/>
                </a:lnTo>
                <a:lnTo>
                  <a:pt x="5502567" y="1252004"/>
                </a:lnTo>
                <a:lnTo>
                  <a:pt x="5505462" y="1257338"/>
                </a:lnTo>
                <a:lnTo>
                  <a:pt x="5510618" y="1258900"/>
                </a:lnTo>
                <a:lnTo>
                  <a:pt x="5512206" y="1259357"/>
                </a:lnTo>
                <a:lnTo>
                  <a:pt x="5513781" y="1259916"/>
                </a:lnTo>
                <a:lnTo>
                  <a:pt x="5516562" y="1260995"/>
                </a:lnTo>
                <a:lnTo>
                  <a:pt x="5517730" y="1261211"/>
                </a:lnTo>
                <a:lnTo>
                  <a:pt x="5522823" y="1261275"/>
                </a:lnTo>
                <a:lnTo>
                  <a:pt x="5526582" y="1259001"/>
                </a:lnTo>
                <a:lnTo>
                  <a:pt x="5528106" y="1255229"/>
                </a:lnTo>
                <a:lnTo>
                  <a:pt x="5530113" y="1250365"/>
                </a:lnTo>
                <a:lnTo>
                  <a:pt x="5516346" y="1240675"/>
                </a:lnTo>
                <a:lnTo>
                  <a:pt x="5511152" y="1239177"/>
                </a:lnTo>
                <a:close/>
              </a:path>
              <a:path w="9895840" h="5295265">
                <a:moveTo>
                  <a:pt x="5474703" y="1247000"/>
                </a:moveTo>
                <a:lnTo>
                  <a:pt x="5469178" y="1251978"/>
                </a:lnTo>
                <a:lnTo>
                  <a:pt x="5467629" y="1253540"/>
                </a:lnTo>
                <a:lnTo>
                  <a:pt x="5462422" y="1259052"/>
                </a:lnTo>
                <a:lnTo>
                  <a:pt x="5462689" y="1265072"/>
                </a:lnTo>
                <a:lnTo>
                  <a:pt x="5466676" y="1268615"/>
                </a:lnTo>
                <a:lnTo>
                  <a:pt x="5468505" y="1270292"/>
                </a:lnTo>
                <a:lnTo>
                  <a:pt x="5470829" y="1271104"/>
                </a:lnTo>
                <a:lnTo>
                  <a:pt x="5475833" y="1271181"/>
                </a:lnTo>
                <a:lnTo>
                  <a:pt x="5478513" y="1270152"/>
                </a:lnTo>
                <a:lnTo>
                  <a:pt x="5481675" y="1266799"/>
                </a:lnTo>
                <a:lnTo>
                  <a:pt x="5482856" y="1265631"/>
                </a:lnTo>
                <a:lnTo>
                  <a:pt x="5487987" y="1261008"/>
                </a:lnTo>
                <a:lnTo>
                  <a:pt x="5488228" y="1254975"/>
                </a:lnTo>
                <a:lnTo>
                  <a:pt x="5480862" y="1247228"/>
                </a:lnTo>
                <a:lnTo>
                  <a:pt x="5474703" y="1247000"/>
                </a:lnTo>
                <a:close/>
              </a:path>
              <a:path w="9895840" h="5295265">
                <a:moveTo>
                  <a:pt x="1929549" y="1206944"/>
                </a:moveTo>
                <a:lnTo>
                  <a:pt x="1916137" y="1216558"/>
                </a:lnTo>
                <a:lnTo>
                  <a:pt x="1915236" y="1222514"/>
                </a:lnTo>
                <a:lnTo>
                  <a:pt x="1920328" y="1229245"/>
                </a:lnTo>
                <a:lnTo>
                  <a:pt x="1923224" y="1230566"/>
                </a:lnTo>
                <a:lnTo>
                  <a:pt x="1928241" y="1230642"/>
                </a:lnTo>
                <a:lnTo>
                  <a:pt x="1930323" y="1230058"/>
                </a:lnTo>
                <a:lnTo>
                  <a:pt x="1941169" y="1222273"/>
                </a:lnTo>
                <a:lnTo>
                  <a:pt x="1942071" y="1216317"/>
                </a:lnTo>
                <a:lnTo>
                  <a:pt x="1935632" y="1207833"/>
                </a:lnTo>
                <a:lnTo>
                  <a:pt x="1929549" y="1206944"/>
                </a:lnTo>
                <a:close/>
              </a:path>
              <a:path w="9895840" h="5295265">
                <a:moveTo>
                  <a:pt x="5554167" y="1259865"/>
                </a:moveTo>
                <a:lnTo>
                  <a:pt x="5548071" y="1260830"/>
                </a:lnTo>
                <a:lnTo>
                  <a:pt x="5541759" y="1269365"/>
                </a:lnTo>
                <a:lnTo>
                  <a:pt x="5542737" y="1275308"/>
                </a:lnTo>
                <a:lnTo>
                  <a:pt x="5547131" y="1278394"/>
                </a:lnTo>
                <a:lnTo>
                  <a:pt x="5551665" y="1281658"/>
                </a:lnTo>
                <a:lnTo>
                  <a:pt x="5553392" y="1282941"/>
                </a:lnTo>
                <a:lnTo>
                  <a:pt x="5555424" y="1283576"/>
                </a:lnTo>
                <a:lnTo>
                  <a:pt x="5560415" y="1283639"/>
                </a:lnTo>
                <a:lnTo>
                  <a:pt x="5563412" y="1282344"/>
                </a:lnTo>
                <a:lnTo>
                  <a:pt x="5568632" y="1275651"/>
                </a:lnTo>
                <a:lnTo>
                  <a:pt x="5567768" y="1269669"/>
                </a:lnTo>
                <a:lnTo>
                  <a:pt x="5563476" y="1266494"/>
                </a:lnTo>
                <a:lnTo>
                  <a:pt x="5558561" y="1262964"/>
                </a:lnTo>
                <a:lnTo>
                  <a:pt x="5554167" y="1259865"/>
                </a:lnTo>
                <a:close/>
              </a:path>
              <a:path w="9895840" h="5295265">
                <a:moveTo>
                  <a:pt x="7415974" y="1297419"/>
                </a:moveTo>
                <a:lnTo>
                  <a:pt x="7410589" y="1297520"/>
                </a:lnTo>
                <a:lnTo>
                  <a:pt x="7406297" y="1301864"/>
                </a:lnTo>
                <a:lnTo>
                  <a:pt x="7406513" y="1312265"/>
                </a:lnTo>
                <a:lnTo>
                  <a:pt x="7410780" y="1316393"/>
                </a:lnTo>
                <a:lnTo>
                  <a:pt x="7427315" y="1316570"/>
                </a:lnTo>
                <a:lnTo>
                  <a:pt x="7431354" y="1312367"/>
                </a:lnTo>
                <a:lnTo>
                  <a:pt x="7431493" y="1301838"/>
                </a:lnTo>
                <a:lnTo>
                  <a:pt x="7426756" y="1297520"/>
                </a:lnTo>
                <a:lnTo>
                  <a:pt x="7415974" y="1297419"/>
                </a:lnTo>
                <a:close/>
              </a:path>
              <a:path w="9895840" h="5295265">
                <a:moveTo>
                  <a:pt x="2576652" y="1229817"/>
                </a:moveTo>
                <a:lnTo>
                  <a:pt x="2571229" y="1230083"/>
                </a:lnTo>
                <a:lnTo>
                  <a:pt x="2565857" y="1230553"/>
                </a:lnTo>
                <a:lnTo>
                  <a:pt x="2561894" y="1235151"/>
                </a:lnTo>
                <a:lnTo>
                  <a:pt x="2562809" y="1245920"/>
                </a:lnTo>
                <a:lnTo>
                  <a:pt x="2563177" y="1250911"/>
                </a:lnTo>
                <a:lnTo>
                  <a:pt x="2567393" y="1254721"/>
                </a:lnTo>
                <a:lnTo>
                  <a:pt x="2572981" y="1254810"/>
                </a:lnTo>
                <a:lnTo>
                  <a:pt x="2573235" y="1254772"/>
                </a:lnTo>
                <a:lnTo>
                  <a:pt x="2578646" y="1254391"/>
                </a:lnTo>
                <a:lnTo>
                  <a:pt x="2582697" y="1249870"/>
                </a:lnTo>
                <a:lnTo>
                  <a:pt x="2582316" y="1244625"/>
                </a:lnTo>
                <a:lnTo>
                  <a:pt x="2581833" y="1238732"/>
                </a:lnTo>
                <a:lnTo>
                  <a:pt x="2581363" y="1233525"/>
                </a:lnTo>
                <a:lnTo>
                  <a:pt x="2576652" y="1229817"/>
                </a:lnTo>
                <a:close/>
              </a:path>
              <a:path w="9895840" h="5295265">
                <a:moveTo>
                  <a:pt x="7379792" y="1302207"/>
                </a:moveTo>
                <a:lnTo>
                  <a:pt x="7374636" y="1303832"/>
                </a:lnTo>
                <a:lnTo>
                  <a:pt x="7370673" y="1305140"/>
                </a:lnTo>
                <a:lnTo>
                  <a:pt x="7363675" y="1307744"/>
                </a:lnTo>
                <a:lnTo>
                  <a:pt x="7361123" y="1313256"/>
                </a:lnTo>
                <a:lnTo>
                  <a:pt x="7364539" y="1321930"/>
                </a:lnTo>
                <a:lnTo>
                  <a:pt x="7368197" y="1324241"/>
                </a:lnTo>
                <a:lnTo>
                  <a:pt x="7373289" y="1324317"/>
                </a:lnTo>
                <a:lnTo>
                  <a:pt x="7374508" y="1324114"/>
                </a:lnTo>
                <a:lnTo>
                  <a:pt x="7377391" y="1323035"/>
                </a:lnTo>
                <a:lnTo>
                  <a:pt x="7379081" y="1322463"/>
                </a:lnTo>
                <a:lnTo>
                  <a:pt x="7385926" y="1320279"/>
                </a:lnTo>
                <a:lnTo>
                  <a:pt x="7388682" y="1314919"/>
                </a:lnTo>
                <a:lnTo>
                  <a:pt x="7385316" y="1304925"/>
                </a:lnTo>
                <a:lnTo>
                  <a:pt x="7379792" y="1302207"/>
                </a:lnTo>
                <a:close/>
              </a:path>
              <a:path w="9895840" h="5295265">
                <a:moveTo>
                  <a:pt x="9455835" y="1331569"/>
                </a:moveTo>
                <a:lnTo>
                  <a:pt x="9450489" y="1332484"/>
                </a:lnTo>
                <a:lnTo>
                  <a:pt x="9445142" y="1333296"/>
                </a:lnTo>
                <a:lnTo>
                  <a:pt x="9441510" y="1338160"/>
                </a:lnTo>
                <a:lnTo>
                  <a:pt x="9443237" y="1348892"/>
                </a:lnTo>
                <a:lnTo>
                  <a:pt x="9443948" y="1353604"/>
                </a:lnTo>
                <a:lnTo>
                  <a:pt x="9448038" y="1356982"/>
                </a:lnTo>
                <a:lnTo>
                  <a:pt x="9453295" y="1357058"/>
                </a:lnTo>
                <a:lnTo>
                  <a:pt x="9453803" y="1357033"/>
                </a:lnTo>
                <a:lnTo>
                  <a:pt x="9459683" y="1356194"/>
                </a:lnTo>
                <a:lnTo>
                  <a:pt x="9463379" y="1351368"/>
                </a:lnTo>
                <a:lnTo>
                  <a:pt x="9462579" y="1346174"/>
                </a:lnTo>
                <a:lnTo>
                  <a:pt x="9460826" y="1335227"/>
                </a:lnTo>
                <a:lnTo>
                  <a:pt x="9455835" y="1331569"/>
                </a:lnTo>
                <a:close/>
              </a:path>
              <a:path w="9895840" h="5295265">
                <a:moveTo>
                  <a:pt x="5451563" y="1282255"/>
                </a:moveTo>
                <a:lnTo>
                  <a:pt x="5445594" y="1283944"/>
                </a:lnTo>
                <a:lnTo>
                  <a:pt x="5442991" y="1288542"/>
                </a:lnTo>
                <a:lnTo>
                  <a:pt x="5440121" y="1293698"/>
                </a:lnTo>
                <a:lnTo>
                  <a:pt x="5437593" y="1298333"/>
                </a:lnTo>
                <a:lnTo>
                  <a:pt x="5439397" y="1304086"/>
                </a:lnTo>
                <a:lnTo>
                  <a:pt x="5445582" y="1307312"/>
                </a:lnTo>
                <a:lnTo>
                  <a:pt x="5447118" y="1307668"/>
                </a:lnTo>
                <a:lnTo>
                  <a:pt x="5452173" y="1307744"/>
                </a:lnTo>
                <a:lnTo>
                  <a:pt x="5455602" y="1305928"/>
                </a:lnTo>
                <a:lnTo>
                  <a:pt x="5460098" y="1297787"/>
                </a:lnTo>
                <a:lnTo>
                  <a:pt x="5462727" y="1293202"/>
                </a:lnTo>
                <a:lnTo>
                  <a:pt x="5461000" y="1287399"/>
                </a:lnTo>
                <a:lnTo>
                  <a:pt x="5451563" y="1282255"/>
                </a:lnTo>
                <a:close/>
              </a:path>
              <a:path w="9895840" h="5295265">
                <a:moveTo>
                  <a:pt x="1893354" y="1233639"/>
                </a:moveTo>
                <a:lnTo>
                  <a:pt x="1889163" y="1236954"/>
                </a:lnTo>
                <a:lnTo>
                  <a:pt x="1880425" y="1243990"/>
                </a:lnTo>
                <a:lnTo>
                  <a:pt x="1879866" y="1249997"/>
                </a:lnTo>
                <a:lnTo>
                  <a:pt x="1885213" y="1256284"/>
                </a:lnTo>
                <a:lnTo>
                  <a:pt x="1887943" y="1257439"/>
                </a:lnTo>
                <a:lnTo>
                  <a:pt x="1892960" y="1257515"/>
                </a:lnTo>
                <a:lnTo>
                  <a:pt x="1895208" y="1256804"/>
                </a:lnTo>
                <a:lnTo>
                  <a:pt x="1905711" y="1248435"/>
                </a:lnTo>
                <a:lnTo>
                  <a:pt x="1906333" y="1242415"/>
                </a:lnTo>
                <a:lnTo>
                  <a:pt x="1902917" y="1238338"/>
                </a:lnTo>
                <a:lnTo>
                  <a:pt x="1899526" y="1234224"/>
                </a:lnTo>
                <a:lnTo>
                  <a:pt x="1893354" y="1233639"/>
                </a:lnTo>
                <a:close/>
              </a:path>
              <a:path w="9895840" h="5295265">
                <a:moveTo>
                  <a:pt x="5589905" y="1288580"/>
                </a:moveTo>
                <a:lnTo>
                  <a:pt x="5583694" y="1288630"/>
                </a:lnTo>
                <a:lnTo>
                  <a:pt x="5579986" y="1292504"/>
                </a:lnTo>
                <a:lnTo>
                  <a:pt x="5576265" y="1296289"/>
                </a:lnTo>
                <a:lnTo>
                  <a:pt x="5593905" y="1312545"/>
                </a:lnTo>
                <a:lnTo>
                  <a:pt x="5596623" y="1311516"/>
                </a:lnTo>
                <a:lnTo>
                  <a:pt x="5602198" y="1305534"/>
                </a:lnTo>
                <a:lnTo>
                  <a:pt x="5601919" y="1299514"/>
                </a:lnTo>
                <a:lnTo>
                  <a:pt x="5597931" y="1295971"/>
                </a:lnTo>
                <a:lnTo>
                  <a:pt x="5593803" y="1292199"/>
                </a:lnTo>
                <a:lnTo>
                  <a:pt x="5589905" y="1288580"/>
                </a:lnTo>
                <a:close/>
              </a:path>
              <a:path w="9895840" h="5295265">
                <a:moveTo>
                  <a:pt x="7337653" y="1322844"/>
                </a:moveTo>
                <a:lnTo>
                  <a:pt x="7333132" y="1325676"/>
                </a:lnTo>
                <a:lnTo>
                  <a:pt x="7323734" y="1331429"/>
                </a:lnTo>
                <a:lnTo>
                  <a:pt x="7322324" y="1337284"/>
                </a:lnTo>
                <a:lnTo>
                  <a:pt x="7327023" y="1344625"/>
                </a:lnTo>
                <a:lnTo>
                  <a:pt x="7330147" y="1346212"/>
                </a:lnTo>
                <a:lnTo>
                  <a:pt x="7335189" y="1346288"/>
                </a:lnTo>
                <a:lnTo>
                  <a:pt x="7337018" y="1345844"/>
                </a:lnTo>
                <a:lnTo>
                  <a:pt x="7343749" y="1341691"/>
                </a:lnTo>
                <a:lnTo>
                  <a:pt x="7348283" y="1338834"/>
                </a:lnTo>
                <a:lnTo>
                  <a:pt x="7349578" y="1332941"/>
                </a:lnTo>
                <a:lnTo>
                  <a:pt x="7343698" y="1324089"/>
                </a:lnTo>
                <a:lnTo>
                  <a:pt x="7337653" y="1322844"/>
                </a:lnTo>
                <a:close/>
              </a:path>
              <a:path w="9895840" h="5295265">
                <a:moveTo>
                  <a:pt x="5622950" y="1314742"/>
                </a:moveTo>
                <a:lnTo>
                  <a:pt x="5616994" y="1316291"/>
                </a:lnTo>
                <a:lnTo>
                  <a:pt x="5611571" y="1325397"/>
                </a:lnTo>
                <a:lnTo>
                  <a:pt x="5613146" y="1331226"/>
                </a:lnTo>
                <a:lnTo>
                  <a:pt x="5631281" y="1338008"/>
                </a:lnTo>
                <a:lnTo>
                  <a:pt x="5634736" y="1336141"/>
                </a:lnTo>
                <a:lnTo>
                  <a:pt x="5639028" y="1328254"/>
                </a:lnTo>
                <a:lnTo>
                  <a:pt x="5637199" y="1322501"/>
                </a:lnTo>
                <a:lnTo>
                  <a:pt x="5632411" y="1320012"/>
                </a:lnTo>
                <a:lnTo>
                  <a:pt x="5629224" y="1318310"/>
                </a:lnTo>
                <a:lnTo>
                  <a:pt x="5622950" y="1314742"/>
                </a:lnTo>
                <a:close/>
              </a:path>
              <a:path w="9895840" h="5295265">
                <a:moveTo>
                  <a:pt x="7300010" y="1342796"/>
                </a:moveTo>
                <a:lnTo>
                  <a:pt x="7294994" y="1344663"/>
                </a:lnTo>
                <a:lnTo>
                  <a:pt x="7289787" y="1346530"/>
                </a:lnTo>
                <a:lnTo>
                  <a:pt x="7284694" y="1348257"/>
                </a:lnTo>
                <a:lnTo>
                  <a:pt x="7281989" y="1353693"/>
                </a:lnTo>
                <a:lnTo>
                  <a:pt x="7283792" y="1358658"/>
                </a:lnTo>
                <a:lnTo>
                  <a:pt x="7285177" y="1362557"/>
                </a:lnTo>
                <a:lnTo>
                  <a:pt x="7288898" y="1365008"/>
                </a:lnTo>
                <a:lnTo>
                  <a:pt x="7309586" y="1355064"/>
                </a:lnTo>
                <a:lnTo>
                  <a:pt x="7307630" y="1350162"/>
                </a:lnTo>
                <a:lnTo>
                  <a:pt x="7305687" y="1345222"/>
                </a:lnTo>
                <a:lnTo>
                  <a:pt x="7300010" y="1342796"/>
                </a:lnTo>
                <a:close/>
              </a:path>
              <a:path w="9895840" h="5295265">
                <a:moveTo>
                  <a:pt x="1858848" y="1262849"/>
                </a:moveTo>
                <a:lnTo>
                  <a:pt x="1854974" y="1266520"/>
                </a:lnTo>
                <a:lnTo>
                  <a:pt x="1850682" y="1270635"/>
                </a:lnTo>
                <a:lnTo>
                  <a:pt x="1846859" y="1274356"/>
                </a:lnTo>
                <a:lnTo>
                  <a:pt x="1846859" y="1280375"/>
                </a:lnTo>
                <a:lnTo>
                  <a:pt x="1852549" y="1285925"/>
                </a:lnTo>
                <a:lnTo>
                  <a:pt x="1855012" y="1286865"/>
                </a:lnTo>
                <a:lnTo>
                  <a:pt x="1860003" y="1286929"/>
                </a:lnTo>
                <a:lnTo>
                  <a:pt x="1862569" y="1286027"/>
                </a:lnTo>
                <a:lnTo>
                  <a:pt x="1864525" y="1284122"/>
                </a:lnTo>
                <a:lnTo>
                  <a:pt x="1868563" y="1280248"/>
                </a:lnTo>
                <a:lnTo>
                  <a:pt x="1872462" y="1276578"/>
                </a:lnTo>
                <a:lnTo>
                  <a:pt x="1872551" y="1270558"/>
                </a:lnTo>
                <a:lnTo>
                  <a:pt x="1865033" y="1262964"/>
                </a:lnTo>
                <a:lnTo>
                  <a:pt x="1858848" y="1262849"/>
                </a:lnTo>
                <a:close/>
              </a:path>
              <a:path w="9895840" h="5295265">
                <a:moveTo>
                  <a:pt x="2574175" y="1273797"/>
                </a:moveTo>
                <a:lnTo>
                  <a:pt x="2568587" y="1273797"/>
                </a:lnTo>
                <a:lnTo>
                  <a:pt x="2564244" y="1278077"/>
                </a:lnTo>
                <a:lnTo>
                  <a:pt x="2564346" y="1294295"/>
                </a:lnTo>
                <a:lnTo>
                  <a:pt x="2568587" y="1298473"/>
                </a:lnTo>
                <a:lnTo>
                  <a:pt x="2573934" y="1298549"/>
                </a:lnTo>
                <a:lnTo>
                  <a:pt x="2579471" y="1298562"/>
                </a:lnTo>
                <a:lnTo>
                  <a:pt x="2583840" y="1294295"/>
                </a:lnTo>
                <a:lnTo>
                  <a:pt x="2583789" y="1278077"/>
                </a:lnTo>
                <a:lnTo>
                  <a:pt x="2579484" y="1273873"/>
                </a:lnTo>
                <a:lnTo>
                  <a:pt x="2574175" y="1273797"/>
                </a:lnTo>
                <a:close/>
              </a:path>
              <a:path w="9895840" h="5295265">
                <a:moveTo>
                  <a:pt x="5430748" y="1321460"/>
                </a:moveTo>
                <a:lnTo>
                  <a:pt x="5424944" y="1323505"/>
                </a:lnTo>
                <a:lnTo>
                  <a:pt x="5422658" y="1328280"/>
                </a:lnTo>
                <a:lnTo>
                  <a:pt x="5417858" y="1338148"/>
                </a:lnTo>
                <a:lnTo>
                  <a:pt x="5419940" y="1343837"/>
                </a:lnTo>
                <a:lnTo>
                  <a:pt x="5424817" y="1346085"/>
                </a:lnTo>
                <a:lnTo>
                  <a:pt x="5426125" y="1346708"/>
                </a:lnTo>
                <a:lnTo>
                  <a:pt x="5427522" y="1346987"/>
                </a:lnTo>
                <a:lnTo>
                  <a:pt x="5432590" y="1347063"/>
                </a:lnTo>
                <a:lnTo>
                  <a:pt x="5436158" y="1345082"/>
                </a:lnTo>
                <a:lnTo>
                  <a:pt x="5442648" y="1331658"/>
                </a:lnTo>
                <a:lnTo>
                  <a:pt x="5440540" y="1325968"/>
                </a:lnTo>
                <a:lnTo>
                  <a:pt x="5430748" y="1321460"/>
                </a:lnTo>
                <a:close/>
              </a:path>
              <a:path w="9895840" h="5295265">
                <a:moveTo>
                  <a:pt x="7258875" y="1354607"/>
                </a:moveTo>
                <a:lnTo>
                  <a:pt x="7249972" y="1356004"/>
                </a:lnTo>
                <a:lnTo>
                  <a:pt x="7242797" y="1356880"/>
                </a:lnTo>
                <a:lnTo>
                  <a:pt x="7239000" y="1361655"/>
                </a:lnTo>
                <a:lnTo>
                  <a:pt x="7240308" y="1371612"/>
                </a:lnTo>
                <a:lnTo>
                  <a:pt x="7244448" y="1375130"/>
                </a:lnTo>
                <a:lnTo>
                  <a:pt x="7249693" y="1375206"/>
                </a:lnTo>
                <a:lnTo>
                  <a:pt x="7250150" y="1375194"/>
                </a:lnTo>
                <a:lnTo>
                  <a:pt x="7252677" y="1374889"/>
                </a:lnTo>
                <a:lnTo>
                  <a:pt x="7254748" y="1374584"/>
                </a:lnTo>
                <a:lnTo>
                  <a:pt x="7262126" y="1373390"/>
                </a:lnTo>
                <a:lnTo>
                  <a:pt x="7265720" y="1368488"/>
                </a:lnTo>
                <a:lnTo>
                  <a:pt x="7263955" y="1358125"/>
                </a:lnTo>
                <a:lnTo>
                  <a:pt x="7258875" y="1354607"/>
                </a:lnTo>
                <a:close/>
              </a:path>
              <a:path w="9895840" h="5295265">
                <a:moveTo>
                  <a:pt x="5661240" y="1331531"/>
                </a:moveTo>
                <a:lnTo>
                  <a:pt x="5656021" y="1334643"/>
                </a:lnTo>
                <a:lnTo>
                  <a:pt x="5653570" y="1344904"/>
                </a:lnTo>
                <a:lnTo>
                  <a:pt x="5656834" y="1350010"/>
                </a:lnTo>
                <a:lnTo>
                  <a:pt x="5662079" y="1351216"/>
                </a:lnTo>
                <a:lnTo>
                  <a:pt x="5668721" y="1352600"/>
                </a:lnTo>
                <a:lnTo>
                  <a:pt x="5669330" y="1352677"/>
                </a:lnTo>
                <a:lnTo>
                  <a:pt x="5674537" y="1352753"/>
                </a:lnTo>
                <a:lnTo>
                  <a:pt x="5678690" y="1349629"/>
                </a:lnTo>
                <a:lnTo>
                  <a:pt x="5680697" y="1339913"/>
                </a:lnTo>
                <a:lnTo>
                  <a:pt x="5677268" y="1334871"/>
                </a:lnTo>
                <a:lnTo>
                  <a:pt x="5671972" y="1333830"/>
                </a:lnTo>
                <a:lnTo>
                  <a:pt x="5661240" y="1331531"/>
                </a:lnTo>
                <a:close/>
              </a:path>
              <a:path w="9895840" h="5295265">
                <a:moveTo>
                  <a:pt x="5720201" y="1355712"/>
                </a:moveTo>
                <a:lnTo>
                  <a:pt x="5711012" y="1355712"/>
                </a:lnTo>
                <a:lnTo>
                  <a:pt x="5720067" y="1355839"/>
                </a:lnTo>
                <a:lnTo>
                  <a:pt x="5720201" y="1355712"/>
                </a:lnTo>
                <a:close/>
              </a:path>
              <a:path w="9895840" h="5295265">
                <a:moveTo>
                  <a:pt x="5710758" y="1336662"/>
                </a:moveTo>
                <a:lnTo>
                  <a:pt x="5703303" y="1336840"/>
                </a:lnTo>
                <a:lnTo>
                  <a:pt x="5699036" y="1341183"/>
                </a:lnTo>
                <a:lnTo>
                  <a:pt x="5699302" y="1351584"/>
                </a:lnTo>
                <a:lnTo>
                  <a:pt x="5703570" y="1355686"/>
                </a:lnTo>
                <a:lnTo>
                  <a:pt x="5708815" y="1355763"/>
                </a:lnTo>
                <a:lnTo>
                  <a:pt x="5711012" y="1355712"/>
                </a:lnTo>
                <a:lnTo>
                  <a:pt x="5720201" y="1355712"/>
                </a:lnTo>
                <a:lnTo>
                  <a:pt x="5724525" y="1351635"/>
                </a:lnTo>
                <a:lnTo>
                  <a:pt x="5724664" y="1341120"/>
                </a:lnTo>
                <a:lnTo>
                  <a:pt x="5720321" y="1336789"/>
                </a:lnTo>
                <a:lnTo>
                  <a:pt x="5710758" y="1336662"/>
                </a:lnTo>
                <a:close/>
              </a:path>
              <a:path w="9895840" h="5295265">
                <a:moveTo>
                  <a:pt x="7220186" y="1368018"/>
                </a:moveTo>
                <a:lnTo>
                  <a:pt x="7210399" y="1368018"/>
                </a:lnTo>
                <a:lnTo>
                  <a:pt x="7210285" y="1377543"/>
                </a:lnTo>
                <a:lnTo>
                  <a:pt x="7215670" y="1377619"/>
                </a:lnTo>
                <a:lnTo>
                  <a:pt x="7220115" y="1373416"/>
                </a:lnTo>
                <a:lnTo>
                  <a:pt x="7220186" y="1368018"/>
                </a:lnTo>
                <a:close/>
              </a:path>
              <a:path w="9895840" h="5295265">
                <a:moveTo>
                  <a:pt x="7204481" y="1358442"/>
                </a:moveTo>
                <a:lnTo>
                  <a:pt x="7199071" y="1358468"/>
                </a:lnTo>
                <a:lnTo>
                  <a:pt x="7194727" y="1362760"/>
                </a:lnTo>
                <a:lnTo>
                  <a:pt x="7194829" y="1373212"/>
                </a:lnTo>
                <a:lnTo>
                  <a:pt x="7199109" y="1377403"/>
                </a:lnTo>
                <a:lnTo>
                  <a:pt x="7208901" y="1377530"/>
                </a:lnTo>
                <a:lnTo>
                  <a:pt x="7210399" y="1368018"/>
                </a:lnTo>
                <a:lnTo>
                  <a:pt x="7220186" y="1368018"/>
                </a:lnTo>
                <a:lnTo>
                  <a:pt x="7220254" y="1362900"/>
                </a:lnTo>
                <a:lnTo>
                  <a:pt x="7215936" y="1358569"/>
                </a:lnTo>
                <a:lnTo>
                  <a:pt x="7204481" y="1358442"/>
                </a:lnTo>
                <a:close/>
              </a:path>
              <a:path w="9895840" h="5295265">
                <a:moveTo>
                  <a:pt x="5749772" y="1339049"/>
                </a:moveTo>
                <a:lnTo>
                  <a:pt x="5744895" y="1342669"/>
                </a:lnTo>
                <a:lnTo>
                  <a:pt x="5743257" y="1353058"/>
                </a:lnTo>
                <a:lnTo>
                  <a:pt x="5746915" y="1357922"/>
                </a:lnTo>
                <a:lnTo>
                  <a:pt x="5752261" y="1358722"/>
                </a:lnTo>
                <a:lnTo>
                  <a:pt x="5757875" y="1359649"/>
                </a:lnTo>
                <a:lnTo>
                  <a:pt x="5758395" y="1359712"/>
                </a:lnTo>
                <a:lnTo>
                  <a:pt x="5759399" y="1359763"/>
                </a:lnTo>
                <a:lnTo>
                  <a:pt x="5764136" y="1359827"/>
                </a:lnTo>
                <a:lnTo>
                  <a:pt x="5768340" y="1356563"/>
                </a:lnTo>
                <a:lnTo>
                  <a:pt x="5770105" y="1346695"/>
                </a:lnTo>
                <a:lnTo>
                  <a:pt x="5766523" y="1341767"/>
                </a:lnTo>
                <a:lnTo>
                  <a:pt x="5761202" y="1340866"/>
                </a:lnTo>
                <a:lnTo>
                  <a:pt x="5749772" y="1339049"/>
                </a:lnTo>
                <a:close/>
              </a:path>
              <a:path w="9895840" h="5295265">
                <a:moveTo>
                  <a:pt x="7169759" y="1360309"/>
                </a:moveTo>
                <a:lnTo>
                  <a:pt x="7158443" y="1361846"/>
                </a:lnTo>
                <a:lnTo>
                  <a:pt x="7161491" y="1380667"/>
                </a:lnTo>
                <a:lnTo>
                  <a:pt x="7172185" y="1379308"/>
                </a:lnTo>
                <a:lnTo>
                  <a:pt x="7175957" y="1374559"/>
                </a:lnTo>
                <a:lnTo>
                  <a:pt x="7174598" y="1364094"/>
                </a:lnTo>
                <a:lnTo>
                  <a:pt x="7169759" y="1360309"/>
                </a:lnTo>
                <a:close/>
              </a:path>
              <a:path w="9895840" h="5295265">
                <a:moveTo>
                  <a:pt x="7123620" y="1367434"/>
                </a:moveTo>
                <a:lnTo>
                  <a:pt x="7116318" y="1369568"/>
                </a:lnTo>
                <a:lnTo>
                  <a:pt x="7114209" y="1370279"/>
                </a:lnTo>
                <a:lnTo>
                  <a:pt x="7112165" y="1371092"/>
                </a:lnTo>
                <a:lnTo>
                  <a:pt x="7107148" y="1373022"/>
                </a:lnTo>
                <a:lnTo>
                  <a:pt x="7104710" y="1378559"/>
                </a:lnTo>
                <a:lnTo>
                  <a:pt x="7106691" y="1383449"/>
                </a:lnTo>
                <a:lnTo>
                  <a:pt x="7108215" y="1387144"/>
                </a:lnTo>
                <a:lnTo>
                  <a:pt x="7111834" y="1389405"/>
                </a:lnTo>
                <a:lnTo>
                  <a:pt x="7116902" y="1389481"/>
                </a:lnTo>
                <a:lnTo>
                  <a:pt x="7118184" y="1389265"/>
                </a:lnTo>
                <a:lnTo>
                  <a:pt x="7120966" y="1388186"/>
                </a:lnTo>
                <a:lnTo>
                  <a:pt x="7122540" y="1387652"/>
                </a:lnTo>
                <a:lnTo>
                  <a:pt x="7129348" y="1385658"/>
                </a:lnTo>
                <a:lnTo>
                  <a:pt x="7132243" y="1380350"/>
                </a:lnTo>
                <a:lnTo>
                  <a:pt x="7129106" y="1370253"/>
                </a:lnTo>
                <a:lnTo>
                  <a:pt x="7123620" y="1367434"/>
                </a:lnTo>
                <a:close/>
              </a:path>
              <a:path w="9895840" h="5295265">
                <a:moveTo>
                  <a:pt x="5795784" y="1349832"/>
                </a:moveTo>
                <a:lnTo>
                  <a:pt x="5790069" y="1352181"/>
                </a:lnTo>
                <a:lnTo>
                  <a:pt x="5785967" y="1361884"/>
                </a:lnTo>
                <a:lnTo>
                  <a:pt x="5788367" y="1367472"/>
                </a:lnTo>
                <a:lnTo>
                  <a:pt x="5793371" y="1369453"/>
                </a:lnTo>
                <a:lnTo>
                  <a:pt x="5796762" y="1370850"/>
                </a:lnTo>
                <a:lnTo>
                  <a:pt x="5799696" y="1372171"/>
                </a:lnTo>
                <a:lnTo>
                  <a:pt x="5801029" y="1372438"/>
                </a:lnTo>
                <a:lnTo>
                  <a:pt x="5806097" y="1372501"/>
                </a:lnTo>
                <a:lnTo>
                  <a:pt x="5809703" y="1370431"/>
                </a:lnTo>
                <a:lnTo>
                  <a:pt x="5813602" y="1362113"/>
                </a:lnTo>
                <a:lnTo>
                  <a:pt x="5811431" y="1356461"/>
                </a:lnTo>
                <a:lnTo>
                  <a:pt x="5806490" y="1354264"/>
                </a:lnTo>
                <a:lnTo>
                  <a:pt x="5802718" y="1352638"/>
                </a:lnTo>
                <a:lnTo>
                  <a:pt x="5800788" y="1351876"/>
                </a:lnTo>
                <a:lnTo>
                  <a:pt x="5795784" y="1349832"/>
                </a:lnTo>
                <a:close/>
              </a:path>
              <a:path w="9895840" h="5295265">
                <a:moveTo>
                  <a:pt x="1833410" y="1294523"/>
                </a:moveTo>
                <a:lnTo>
                  <a:pt x="1827212" y="1294777"/>
                </a:lnTo>
                <a:lnTo>
                  <a:pt x="1819681" y="1302867"/>
                </a:lnTo>
                <a:lnTo>
                  <a:pt x="1816023" y="1306741"/>
                </a:lnTo>
                <a:lnTo>
                  <a:pt x="1829434" y="1318882"/>
                </a:lnTo>
                <a:lnTo>
                  <a:pt x="1832114" y="1317853"/>
                </a:lnTo>
                <a:lnTo>
                  <a:pt x="1841703" y="1307630"/>
                </a:lnTo>
                <a:lnTo>
                  <a:pt x="1841385" y="1301597"/>
                </a:lnTo>
                <a:lnTo>
                  <a:pt x="1833410" y="1294523"/>
                </a:lnTo>
                <a:close/>
              </a:path>
              <a:path w="9895840" h="5295265">
                <a:moveTo>
                  <a:pt x="2563418" y="1326997"/>
                </a:moveTo>
                <a:lnTo>
                  <a:pt x="2562936" y="1337614"/>
                </a:lnTo>
                <a:lnTo>
                  <a:pt x="2567114" y="1342059"/>
                </a:lnTo>
                <a:lnTo>
                  <a:pt x="2572816" y="1342326"/>
                </a:lnTo>
                <a:lnTo>
                  <a:pt x="2578074" y="1342402"/>
                </a:lnTo>
                <a:lnTo>
                  <a:pt x="2582481" y="1338389"/>
                </a:lnTo>
                <a:lnTo>
                  <a:pt x="2582722" y="1333246"/>
                </a:lnTo>
                <a:lnTo>
                  <a:pt x="2582964" y="1327505"/>
                </a:lnTo>
                <a:lnTo>
                  <a:pt x="2573197" y="1327086"/>
                </a:lnTo>
                <a:lnTo>
                  <a:pt x="2563418" y="1326997"/>
                </a:lnTo>
                <a:close/>
              </a:path>
              <a:path w="9895840" h="5295265">
                <a:moveTo>
                  <a:pt x="5411368" y="1360690"/>
                </a:moveTo>
                <a:lnTo>
                  <a:pt x="5405450" y="1362519"/>
                </a:lnTo>
                <a:lnTo>
                  <a:pt x="5400268" y="1372362"/>
                </a:lnTo>
                <a:lnTo>
                  <a:pt x="5397842" y="1377048"/>
                </a:lnTo>
                <a:lnTo>
                  <a:pt x="5399786" y="1382763"/>
                </a:lnTo>
                <a:lnTo>
                  <a:pt x="5404599" y="1385150"/>
                </a:lnTo>
                <a:lnTo>
                  <a:pt x="5405958" y="1385849"/>
                </a:lnTo>
                <a:lnTo>
                  <a:pt x="5407431" y="1386179"/>
                </a:lnTo>
                <a:lnTo>
                  <a:pt x="5412486" y="1386243"/>
                </a:lnTo>
                <a:lnTo>
                  <a:pt x="5415978" y="1384338"/>
                </a:lnTo>
                <a:lnTo>
                  <a:pt x="5417718" y="1380985"/>
                </a:lnTo>
                <a:lnTo>
                  <a:pt x="5422836" y="1371295"/>
                </a:lnTo>
                <a:lnTo>
                  <a:pt x="5420956" y="1365554"/>
                </a:lnTo>
                <a:lnTo>
                  <a:pt x="5411368" y="1360690"/>
                </a:lnTo>
                <a:close/>
              </a:path>
              <a:path w="9895840" h="5295265">
                <a:moveTo>
                  <a:pt x="5837656" y="1372400"/>
                </a:moveTo>
                <a:lnTo>
                  <a:pt x="5831522" y="1372895"/>
                </a:lnTo>
                <a:lnTo>
                  <a:pt x="5824562" y="1380959"/>
                </a:lnTo>
                <a:lnTo>
                  <a:pt x="5825083" y="1386941"/>
                </a:lnTo>
                <a:lnTo>
                  <a:pt x="5830620" y="1391500"/>
                </a:lnTo>
                <a:lnTo>
                  <a:pt x="5833376" y="1393875"/>
                </a:lnTo>
                <a:lnTo>
                  <a:pt x="5835205" y="1395501"/>
                </a:lnTo>
                <a:lnTo>
                  <a:pt x="5837504" y="1396314"/>
                </a:lnTo>
                <a:lnTo>
                  <a:pt x="5842495" y="1396390"/>
                </a:lnTo>
                <a:lnTo>
                  <a:pt x="5845213" y="1395349"/>
                </a:lnTo>
                <a:lnTo>
                  <a:pt x="5850801" y="1389329"/>
                </a:lnTo>
                <a:lnTo>
                  <a:pt x="5850470" y="1383322"/>
                </a:lnTo>
                <a:lnTo>
                  <a:pt x="5844959" y="1378432"/>
                </a:lnTo>
                <a:lnTo>
                  <a:pt x="5843409" y="1377099"/>
                </a:lnTo>
                <a:lnTo>
                  <a:pt x="5837656" y="1372400"/>
                </a:lnTo>
                <a:close/>
              </a:path>
              <a:path w="9895840" h="5295265">
                <a:moveTo>
                  <a:pt x="7086904" y="1393164"/>
                </a:moveTo>
                <a:lnTo>
                  <a:pt x="7080884" y="1394612"/>
                </a:lnTo>
                <a:lnTo>
                  <a:pt x="7076973" y="1401000"/>
                </a:lnTo>
                <a:lnTo>
                  <a:pt x="7075919" y="1402956"/>
                </a:lnTo>
                <a:lnTo>
                  <a:pt x="7072630" y="1409661"/>
                </a:lnTo>
                <a:lnTo>
                  <a:pt x="7074700" y="1415376"/>
                </a:lnTo>
                <a:lnTo>
                  <a:pt x="7080897" y="1418259"/>
                </a:lnTo>
                <a:lnTo>
                  <a:pt x="7082282" y="1418526"/>
                </a:lnTo>
                <a:lnTo>
                  <a:pt x="7087349" y="1418602"/>
                </a:lnTo>
                <a:lnTo>
                  <a:pt x="7090892" y="1416621"/>
                </a:lnTo>
                <a:lnTo>
                  <a:pt x="7093331" y="1411668"/>
                </a:lnTo>
                <a:lnTo>
                  <a:pt x="7094105" y="1410246"/>
                </a:lnTo>
                <a:lnTo>
                  <a:pt x="7097687" y="1404366"/>
                </a:lnTo>
                <a:lnTo>
                  <a:pt x="7096163" y="1398511"/>
                </a:lnTo>
                <a:lnTo>
                  <a:pt x="7086904" y="1393164"/>
                </a:lnTo>
                <a:close/>
              </a:path>
              <a:path w="9895840" h="5295265">
                <a:moveTo>
                  <a:pt x="1803298" y="1327264"/>
                </a:moveTo>
                <a:lnTo>
                  <a:pt x="1797113" y="1327708"/>
                </a:lnTo>
                <a:lnTo>
                  <a:pt x="1789760" y="1336116"/>
                </a:lnTo>
                <a:lnTo>
                  <a:pt x="1786305" y="1340129"/>
                </a:lnTo>
                <a:lnTo>
                  <a:pt x="1786839" y="1346149"/>
                </a:lnTo>
                <a:lnTo>
                  <a:pt x="1792795" y="1351013"/>
                </a:lnTo>
                <a:lnTo>
                  <a:pt x="1794954" y="1351724"/>
                </a:lnTo>
                <a:lnTo>
                  <a:pt x="1799958" y="1351788"/>
                </a:lnTo>
                <a:lnTo>
                  <a:pt x="1802790" y="1350657"/>
                </a:lnTo>
                <a:lnTo>
                  <a:pt x="1804758" y="1348371"/>
                </a:lnTo>
                <a:lnTo>
                  <a:pt x="1811997" y="1340078"/>
                </a:lnTo>
                <a:lnTo>
                  <a:pt x="1811515" y="1334071"/>
                </a:lnTo>
                <a:lnTo>
                  <a:pt x="1803298" y="1327264"/>
                </a:lnTo>
                <a:close/>
              </a:path>
              <a:path w="9895840" h="5295265">
                <a:moveTo>
                  <a:pt x="5864250" y="1405280"/>
                </a:moveTo>
                <a:lnTo>
                  <a:pt x="5855030" y="1410728"/>
                </a:lnTo>
                <a:lnTo>
                  <a:pt x="5853595" y="1416596"/>
                </a:lnTo>
                <a:lnTo>
                  <a:pt x="5856427" y="1421091"/>
                </a:lnTo>
                <a:lnTo>
                  <a:pt x="5859297" y="1425752"/>
                </a:lnTo>
                <a:lnTo>
                  <a:pt x="5861062" y="1428813"/>
                </a:lnTo>
                <a:lnTo>
                  <a:pt x="5864288" y="1430515"/>
                </a:lnTo>
                <a:lnTo>
                  <a:pt x="5869343" y="1430591"/>
                </a:lnTo>
                <a:lnTo>
                  <a:pt x="5871044" y="1430185"/>
                </a:lnTo>
                <a:lnTo>
                  <a:pt x="5877318" y="1426705"/>
                </a:lnTo>
                <a:lnTo>
                  <a:pt x="5878918" y="1420888"/>
                </a:lnTo>
                <a:lnTo>
                  <a:pt x="5876239" y="1416304"/>
                </a:lnTo>
                <a:lnTo>
                  <a:pt x="5873089" y="1411147"/>
                </a:lnTo>
                <a:lnTo>
                  <a:pt x="5870270" y="1406677"/>
                </a:lnTo>
                <a:lnTo>
                  <a:pt x="5864250" y="1405280"/>
                </a:lnTo>
                <a:close/>
              </a:path>
              <a:path w="9895840" h="5295265">
                <a:moveTo>
                  <a:pt x="5390921" y="1399425"/>
                </a:moveTo>
                <a:lnTo>
                  <a:pt x="5384965" y="1400937"/>
                </a:lnTo>
                <a:lnTo>
                  <a:pt x="5382272" y="1405470"/>
                </a:lnTo>
                <a:lnTo>
                  <a:pt x="5376557" y="1414754"/>
                </a:lnTo>
                <a:lnTo>
                  <a:pt x="5378043" y="1420622"/>
                </a:lnTo>
                <a:lnTo>
                  <a:pt x="5384203" y="1424228"/>
                </a:lnTo>
                <a:lnTo>
                  <a:pt x="5385904" y="1424686"/>
                </a:lnTo>
                <a:lnTo>
                  <a:pt x="5390934" y="1424749"/>
                </a:lnTo>
                <a:lnTo>
                  <a:pt x="5394223" y="1423123"/>
                </a:lnTo>
                <a:lnTo>
                  <a:pt x="5396103" y="1420126"/>
                </a:lnTo>
                <a:lnTo>
                  <a:pt x="5399163" y="1415097"/>
                </a:lnTo>
                <a:lnTo>
                  <a:pt x="5401881" y="1410538"/>
                </a:lnTo>
                <a:lnTo>
                  <a:pt x="5400294" y="1404721"/>
                </a:lnTo>
                <a:lnTo>
                  <a:pt x="5395620" y="1402054"/>
                </a:lnTo>
                <a:lnTo>
                  <a:pt x="5390921" y="1399425"/>
                </a:lnTo>
                <a:close/>
              </a:path>
              <a:path w="9895840" h="5295265">
                <a:moveTo>
                  <a:pt x="2571369" y="1361325"/>
                </a:moveTo>
                <a:lnTo>
                  <a:pt x="2566428" y="1361325"/>
                </a:lnTo>
                <a:lnTo>
                  <a:pt x="2561386" y="1365097"/>
                </a:lnTo>
                <a:lnTo>
                  <a:pt x="2560497" y="1381264"/>
                </a:lnTo>
                <a:lnTo>
                  <a:pt x="2564637" y="1385735"/>
                </a:lnTo>
                <a:lnTo>
                  <a:pt x="2570429" y="1386065"/>
                </a:lnTo>
                <a:lnTo>
                  <a:pt x="2575661" y="1386128"/>
                </a:lnTo>
                <a:lnTo>
                  <a:pt x="2580030" y="1382191"/>
                </a:lnTo>
                <a:lnTo>
                  <a:pt x="2580322" y="1377073"/>
                </a:lnTo>
                <a:lnTo>
                  <a:pt x="2580906" y="1366100"/>
                </a:lnTo>
                <a:lnTo>
                  <a:pt x="2576753" y="1361592"/>
                </a:lnTo>
                <a:lnTo>
                  <a:pt x="2571369" y="1361325"/>
                </a:lnTo>
                <a:close/>
              </a:path>
              <a:path w="9895840" h="5295265">
                <a:moveTo>
                  <a:pt x="2200402" y="1363167"/>
                </a:moveTo>
                <a:lnTo>
                  <a:pt x="2194928" y="1365986"/>
                </a:lnTo>
                <a:lnTo>
                  <a:pt x="2191740" y="1376045"/>
                </a:lnTo>
                <a:lnTo>
                  <a:pt x="2194648" y="1381353"/>
                </a:lnTo>
                <a:lnTo>
                  <a:pt x="2201265" y="1383372"/>
                </a:lnTo>
                <a:lnTo>
                  <a:pt x="2202764" y="1383906"/>
                </a:lnTo>
                <a:lnTo>
                  <a:pt x="2205456" y="1385074"/>
                </a:lnTo>
                <a:lnTo>
                  <a:pt x="2206764" y="1385328"/>
                </a:lnTo>
                <a:lnTo>
                  <a:pt x="2211819" y="1385404"/>
                </a:lnTo>
                <a:lnTo>
                  <a:pt x="2215476" y="1383296"/>
                </a:lnTo>
                <a:lnTo>
                  <a:pt x="2217127" y="1379715"/>
                </a:lnTo>
                <a:lnTo>
                  <a:pt x="2219299" y="1374902"/>
                </a:lnTo>
                <a:lnTo>
                  <a:pt x="2217077" y="1369263"/>
                </a:lnTo>
                <a:lnTo>
                  <a:pt x="2209977" y="1366177"/>
                </a:lnTo>
                <a:lnTo>
                  <a:pt x="2207768" y="1365415"/>
                </a:lnTo>
                <a:lnTo>
                  <a:pt x="2200402" y="1363167"/>
                </a:lnTo>
                <a:close/>
              </a:path>
              <a:path w="9895840" h="5295265">
                <a:moveTo>
                  <a:pt x="2165705" y="1365643"/>
                </a:moveTo>
                <a:lnTo>
                  <a:pt x="2158784" y="1368437"/>
                </a:lnTo>
                <a:lnTo>
                  <a:pt x="2156777" y="1369326"/>
                </a:lnTo>
                <a:lnTo>
                  <a:pt x="2149970" y="1372654"/>
                </a:lnTo>
                <a:lnTo>
                  <a:pt x="2148027" y="1378394"/>
                </a:lnTo>
                <a:lnTo>
                  <a:pt x="2152167" y="1386382"/>
                </a:lnTo>
                <a:lnTo>
                  <a:pt x="2155545" y="1388287"/>
                </a:lnTo>
                <a:lnTo>
                  <a:pt x="2160587" y="1388351"/>
                </a:lnTo>
                <a:lnTo>
                  <a:pt x="2162149" y="1388046"/>
                </a:lnTo>
                <a:lnTo>
                  <a:pt x="2165184" y="1386560"/>
                </a:lnTo>
                <a:lnTo>
                  <a:pt x="2166759" y="1385862"/>
                </a:lnTo>
                <a:lnTo>
                  <a:pt x="2173274" y="1383220"/>
                </a:lnTo>
                <a:lnTo>
                  <a:pt x="2175624" y="1377645"/>
                </a:lnTo>
                <a:lnTo>
                  <a:pt x="2171458" y="1367917"/>
                </a:lnTo>
                <a:lnTo>
                  <a:pt x="2165705" y="1365643"/>
                </a:lnTo>
                <a:close/>
              </a:path>
              <a:path w="9895840" h="5295265">
                <a:moveTo>
                  <a:pt x="7069937" y="1435404"/>
                </a:moveTo>
                <a:lnTo>
                  <a:pt x="7064946" y="1439037"/>
                </a:lnTo>
                <a:lnTo>
                  <a:pt x="7064121" y="1444231"/>
                </a:lnTo>
                <a:lnTo>
                  <a:pt x="7063219" y="1450124"/>
                </a:lnTo>
                <a:lnTo>
                  <a:pt x="7062558" y="1455343"/>
                </a:lnTo>
                <a:lnTo>
                  <a:pt x="7066318" y="1460131"/>
                </a:lnTo>
                <a:lnTo>
                  <a:pt x="7072045" y="1460881"/>
                </a:lnTo>
                <a:lnTo>
                  <a:pt x="7072807" y="1460906"/>
                </a:lnTo>
                <a:lnTo>
                  <a:pt x="7077709" y="1460969"/>
                </a:lnTo>
                <a:lnTo>
                  <a:pt x="7081977" y="1457464"/>
                </a:lnTo>
                <a:lnTo>
                  <a:pt x="7082624" y="1452638"/>
                </a:lnTo>
                <a:lnTo>
                  <a:pt x="7083412" y="1447215"/>
                </a:lnTo>
                <a:lnTo>
                  <a:pt x="7084263" y="1442046"/>
                </a:lnTo>
                <a:lnTo>
                  <a:pt x="7080631" y="1437157"/>
                </a:lnTo>
                <a:lnTo>
                  <a:pt x="7075297" y="1436319"/>
                </a:lnTo>
                <a:lnTo>
                  <a:pt x="7069937" y="1435404"/>
                </a:lnTo>
                <a:close/>
              </a:path>
              <a:path w="9895840" h="5295265">
                <a:moveTo>
                  <a:pt x="2236304" y="1388859"/>
                </a:moveTo>
                <a:lnTo>
                  <a:pt x="2232113" y="1392186"/>
                </a:lnTo>
                <a:lnTo>
                  <a:pt x="2227948" y="1395539"/>
                </a:lnTo>
                <a:lnTo>
                  <a:pt x="2227326" y="1401521"/>
                </a:lnTo>
                <a:lnTo>
                  <a:pt x="2230754" y="1405610"/>
                </a:lnTo>
                <a:lnTo>
                  <a:pt x="2234222" y="1409890"/>
                </a:lnTo>
                <a:lnTo>
                  <a:pt x="2236127" y="1412290"/>
                </a:lnTo>
                <a:lnTo>
                  <a:pt x="2238959" y="1413573"/>
                </a:lnTo>
                <a:lnTo>
                  <a:pt x="2243975" y="1413637"/>
                </a:lnTo>
                <a:lnTo>
                  <a:pt x="2246122" y="1413014"/>
                </a:lnTo>
                <a:lnTo>
                  <a:pt x="2247938" y="1411668"/>
                </a:lnTo>
                <a:lnTo>
                  <a:pt x="2252192" y="1408455"/>
                </a:lnTo>
                <a:lnTo>
                  <a:pt x="2253018" y="1402486"/>
                </a:lnTo>
                <a:lnTo>
                  <a:pt x="2249728" y="1398308"/>
                </a:lnTo>
                <a:lnTo>
                  <a:pt x="2245880" y="1393571"/>
                </a:lnTo>
                <a:lnTo>
                  <a:pt x="2242489" y="1389494"/>
                </a:lnTo>
                <a:lnTo>
                  <a:pt x="2236304" y="1388859"/>
                </a:lnTo>
                <a:close/>
              </a:path>
              <a:path w="9895840" h="5295265">
                <a:moveTo>
                  <a:pt x="5361076" y="1434896"/>
                </a:moveTo>
                <a:lnTo>
                  <a:pt x="5355932" y="1439811"/>
                </a:lnTo>
                <a:lnTo>
                  <a:pt x="5354612" y="1441030"/>
                </a:lnTo>
                <a:lnTo>
                  <a:pt x="5349252" y="1445717"/>
                </a:lnTo>
                <a:lnTo>
                  <a:pt x="5348947" y="1451711"/>
                </a:lnTo>
                <a:lnTo>
                  <a:pt x="5354459" y="1457693"/>
                </a:lnTo>
                <a:lnTo>
                  <a:pt x="5357075" y="1458772"/>
                </a:lnTo>
                <a:lnTo>
                  <a:pt x="5362067" y="1458849"/>
                </a:lnTo>
                <a:lnTo>
                  <a:pt x="5364480" y="1458048"/>
                </a:lnTo>
                <a:lnTo>
                  <a:pt x="5367921" y="1455013"/>
                </a:lnTo>
                <a:lnTo>
                  <a:pt x="5369458" y="1453616"/>
                </a:lnTo>
                <a:lnTo>
                  <a:pt x="5374792" y="1448473"/>
                </a:lnTo>
                <a:lnTo>
                  <a:pt x="5374843" y="1442440"/>
                </a:lnTo>
                <a:lnTo>
                  <a:pt x="5367274" y="1434947"/>
                </a:lnTo>
                <a:lnTo>
                  <a:pt x="5361076" y="1434896"/>
                </a:lnTo>
                <a:close/>
              </a:path>
              <a:path w="9895840" h="5295265">
                <a:moveTo>
                  <a:pt x="2125179" y="1389608"/>
                </a:moveTo>
                <a:lnTo>
                  <a:pt x="2112149" y="1399844"/>
                </a:lnTo>
                <a:lnTo>
                  <a:pt x="2111527" y="1405851"/>
                </a:lnTo>
                <a:lnTo>
                  <a:pt x="2116848" y="1412227"/>
                </a:lnTo>
                <a:lnTo>
                  <a:pt x="2119604" y="1413408"/>
                </a:lnTo>
                <a:lnTo>
                  <a:pt x="2124621" y="1413484"/>
                </a:lnTo>
                <a:lnTo>
                  <a:pt x="2126843" y="1412798"/>
                </a:lnTo>
                <a:lnTo>
                  <a:pt x="2137409" y="1404493"/>
                </a:lnTo>
                <a:lnTo>
                  <a:pt x="2138083" y="1398485"/>
                </a:lnTo>
                <a:lnTo>
                  <a:pt x="2131326" y="1390281"/>
                </a:lnTo>
                <a:lnTo>
                  <a:pt x="2125179" y="1389608"/>
                </a:lnTo>
                <a:close/>
              </a:path>
              <a:path w="9895840" h="5295265">
                <a:moveTo>
                  <a:pt x="5885357" y="1445387"/>
                </a:moveTo>
                <a:lnTo>
                  <a:pt x="5875070" y="1448422"/>
                </a:lnTo>
                <a:lnTo>
                  <a:pt x="5872149" y="1453743"/>
                </a:lnTo>
                <a:lnTo>
                  <a:pt x="5873787" y="1458950"/>
                </a:lnTo>
                <a:lnTo>
                  <a:pt x="5875324" y="1464056"/>
                </a:lnTo>
                <a:lnTo>
                  <a:pt x="5876531" y="1468221"/>
                </a:lnTo>
                <a:lnTo>
                  <a:pt x="5880392" y="1470964"/>
                </a:lnTo>
                <a:lnTo>
                  <a:pt x="5885522" y="1471041"/>
                </a:lnTo>
                <a:lnTo>
                  <a:pt x="5886450" y="1470926"/>
                </a:lnTo>
                <a:lnTo>
                  <a:pt x="5892571" y="1469288"/>
                </a:lnTo>
                <a:lnTo>
                  <a:pt x="5895606" y="1464043"/>
                </a:lnTo>
                <a:lnTo>
                  <a:pt x="5894109" y="1458785"/>
                </a:lnTo>
                <a:lnTo>
                  <a:pt x="5892444" y="1453235"/>
                </a:lnTo>
                <a:lnTo>
                  <a:pt x="5890869" y="1448231"/>
                </a:lnTo>
                <a:lnTo>
                  <a:pt x="5885357" y="1445387"/>
                </a:lnTo>
                <a:close/>
              </a:path>
              <a:path w="9895840" h="5295265">
                <a:moveTo>
                  <a:pt x="2563723" y="1404124"/>
                </a:moveTo>
                <a:lnTo>
                  <a:pt x="2558986" y="1408633"/>
                </a:lnTo>
                <a:lnTo>
                  <a:pt x="2557868" y="1424813"/>
                </a:lnTo>
                <a:lnTo>
                  <a:pt x="2561932" y="1429397"/>
                </a:lnTo>
                <a:lnTo>
                  <a:pt x="2567317" y="1429740"/>
                </a:lnTo>
                <a:lnTo>
                  <a:pt x="2567508" y="1429778"/>
                </a:lnTo>
                <a:lnTo>
                  <a:pt x="2573032" y="1429854"/>
                </a:lnTo>
                <a:lnTo>
                  <a:pt x="2577388" y="1425994"/>
                </a:lnTo>
                <a:lnTo>
                  <a:pt x="2578506" y="1409979"/>
                </a:lnTo>
                <a:lnTo>
                  <a:pt x="2574442" y="1405420"/>
                </a:lnTo>
                <a:lnTo>
                  <a:pt x="2569057" y="1405077"/>
                </a:lnTo>
                <a:lnTo>
                  <a:pt x="2563723" y="1404124"/>
                </a:lnTo>
                <a:close/>
              </a:path>
              <a:path w="9895840" h="5295265">
                <a:moveTo>
                  <a:pt x="7076186" y="1479321"/>
                </a:moveTo>
                <a:lnTo>
                  <a:pt x="7070953" y="1479892"/>
                </a:lnTo>
                <a:lnTo>
                  <a:pt x="7065556" y="1480273"/>
                </a:lnTo>
                <a:lnTo>
                  <a:pt x="7061530" y="1484833"/>
                </a:lnTo>
                <a:lnTo>
                  <a:pt x="7072071" y="1504607"/>
                </a:lnTo>
                <a:lnTo>
                  <a:pt x="7072464" y="1504607"/>
                </a:lnTo>
                <a:lnTo>
                  <a:pt x="7078611" y="1504010"/>
                </a:lnTo>
                <a:lnTo>
                  <a:pt x="7082510" y="1499298"/>
                </a:lnTo>
                <a:lnTo>
                  <a:pt x="7081937" y="1494078"/>
                </a:lnTo>
                <a:lnTo>
                  <a:pt x="7081431" y="1488681"/>
                </a:lnTo>
                <a:lnTo>
                  <a:pt x="7081050" y="1483410"/>
                </a:lnTo>
                <a:lnTo>
                  <a:pt x="7076186" y="1479321"/>
                </a:lnTo>
                <a:close/>
              </a:path>
              <a:path w="9895840" h="5295265">
                <a:moveTo>
                  <a:pt x="5328018" y="1459001"/>
                </a:moveTo>
                <a:lnTo>
                  <a:pt x="5321465" y="1461935"/>
                </a:lnTo>
                <a:lnTo>
                  <a:pt x="5319788" y="1462633"/>
                </a:lnTo>
                <a:lnTo>
                  <a:pt x="5313095" y="1465287"/>
                </a:lnTo>
                <a:lnTo>
                  <a:pt x="5310695" y="1470825"/>
                </a:lnTo>
                <a:lnTo>
                  <a:pt x="5314289" y="1479372"/>
                </a:lnTo>
                <a:lnTo>
                  <a:pt x="5317871" y="1481594"/>
                </a:lnTo>
                <a:lnTo>
                  <a:pt x="5322938" y="1481658"/>
                </a:lnTo>
                <a:lnTo>
                  <a:pt x="5324246" y="1481455"/>
                </a:lnTo>
                <a:lnTo>
                  <a:pt x="5325503" y="1480934"/>
                </a:lnTo>
                <a:lnTo>
                  <a:pt x="5327421" y="1480185"/>
                </a:lnTo>
                <a:lnTo>
                  <a:pt x="5329367" y="1479372"/>
                </a:lnTo>
                <a:lnTo>
                  <a:pt x="5336146" y="1476362"/>
                </a:lnTo>
                <a:lnTo>
                  <a:pt x="5338318" y="1470723"/>
                </a:lnTo>
                <a:lnTo>
                  <a:pt x="5336057" y="1465935"/>
                </a:lnTo>
                <a:lnTo>
                  <a:pt x="5333847" y="1461147"/>
                </a:lnTo>
                <a:lnTo>
                  <a:pt x="5328018" y="1459001"/>
                </a:lnTo>
                <a:close/>
              </a:path>
              <a:path w="9895840" h="5295265">
                <a:moveTo>
                  <a:pt x="2090356" y="1418640"/>
                </a:moveTo>
                <a:lnTo>
                  <a:pt x="2082228" y="1426387"/>
                </a:lnTo>
                <a:lnTo>
                  <a:pt x="2078405" y="1430096"/>
                </a:lnTo>
                <a:lnTo>
                  <a:pt x="2078380" y="1436141"/>
                </a:lnTo>
                <a:lnTo>
                  <a:pt x="2084057" y="1441704"/>
                </a:lnTo>
                <a:lnTo>
                  <a:pt x="2086508" y="1442643"/>
                </a:lnTo>
                <a:lnTo>
                  <a:pt x="2091537" y="1442720"/>
                </a:lnTo>
                <a:lnTo>
                  <a:pt x="2094077" y="1441805"/>
                </a:lnTo>
                <a:lnTo>
                  <a:pt x="2100148" y="1435989"/>
                </a:lnTo>
                <a:lnTo>
                  <a:pt x="2104021" y="1432344"/>
                </a:lnTo>
                <a:lnTo>
                  <a:pt x="2104097" y="1426298"/>
                </a:lnTo>
                <a:lnTo>
                  <a:pt x="2100326" y="1422539"/>
                </a:lnTo>
                <a:lnTo>
                  <a:pt x="2096554" y="1418729"/>
                </a:lnTo>
                <a:lnTo>
                  <a:pt x="2090356" y="1418640"/>
                </a:lnTo>
                <a:close/>
              </a:path>
              <a:path w="9895840" h="5295265">
                <a:moveTo>
                  <a:pt x="5287987" y="1472145"/>
                </a:moveTo>
                <a:lnTo>
                  <a:pt x="5271643" y="1474673"/>
                </a:lnTo>
                <a:lnTo>
                  <a:pt x="5267985" y="1479537"/>
                </a:lnTo>
                <a:lnTo>
                  <a:pt x="5269572" y="1489392"/>
                </a:lnTo>
                <a:lnTo>
                  <a:pt x="5273662" y="1492732"/>
                </a:lnTo>
                <a:lnTo>
                  <a:pt x="5278882" y="1492808"/>
                </a:lnTo>
                <a:lnTo>
                  <a:pt x="5279428" y="1492783"/>
                </a:lnTo>
                <a:lnTo>
                  <a:pt x="5279999" y="1492707"/>
                </a:lnTo>
                <a:lnTo>
                  <a:pt x="5285955" y="1491754"/>
                </a:lnTo>
                <a:lnTo>
                  <a:pt x="5291264" y="1490840"/>
                </a:lnTo>
                <a:lnTo>
                  <a:pt x="5294833" y="1485900"/>
                </a:lnTo>
                <a:lnTo>
                  <a:pt x="5293880" y="1480731"/>
                </a:lnTo>
                <a:lnTo>
                  <a:pt x="5292966" y="1475562"/>
                </a:lnTo>
                <a:lnTo>
                  <a:pt x="5287987" y="1472145"/>
                </a:lnTo>
                <a:close/>
              </a:path>
              <a:path w="9895840" h="5295265">
                <a:moveTo>
                  <a:pt x="2262898" y="1425168"/>
                </a:moveTo>
                <a:lnTo>
                  <a:pt x="2253576" y="1430477"/>
                </a:lnTo>
                <a:lnTo>
                  <a:pt x="2252002" y="1436293"/>
                </a:lnTo>
                <a:lnTo>
                  <a:pt x="2259418" y="1448816"/>
                </a:lnTo>
                <a:lnTo>
                  <a:pt x="2262631" y="1450505"/>
                </a:lnTo>
                <a:lnTo>
                  <a:pt x="2267673" y="1450581"/>
                </a:lnTo>
                <a:lnTo>
                  <a:pt x="2269426" y="1450187"/>
                </a:lnTo>
                <a:lnTo>
                  <a:pt x="2275674" y="1446657"/>
                </a:lnTo>
                <a:lnTo>
                  <a:pt x="2277249" y="1440840"/>
                </a:lnTo>
                <a:lnTo>
                  <a:pt x="2268905" y="1426743"/>
                </a:lnTo>
                <a:lnTo>
                  <a:pt x="2262898" y="1425168"/>
                </a:lnTo>
                <a:close/>
              </a:path>
              <a:path w="9895840" h="5295265">
                <a:moveTo>
                  <a:pt x="5244363" y="1477289"/>
                </a:moveTo>
                <a:lnTo>
                  <a:pt x="5227599" y="1478559"/>
                </a:lnTo>
                <a:lnTo>
                  <a:pt x="5223586" y="1483144"/>
                </a:lnTo>
                <a:lnTo>
                  <a:pt x="5224424" y="1493329"/>
                </a:lnTo>
                <a:lnTo>
                  <a:pt x="5228615" y="1497088"/>
                </a:lnTo>
                <a:lnTo>
                  <a:pt x="5233631" y="1497164"/>
                </a:lnTo>
                <a:lnTo>
                  <a:pt x="5234241" y="1497164"/>
                </a:lnTo>
                <a:lnTo>
                  <a:pt x="5234520" y="1497126"/>
                </a:lnTo>
                <a:lnTo>
                  <a:pt x="5245773" y="1496263"/>
                </a:lnTo>
                <a:lnTo>
                  <a:pt x="5249760" y="1491691"/>
                </a:lnTo>
                <a:lnTo>
                  <a:pt x="5249354" y="1486446"/>
                </a:lnTo>
                <a:lnTo>
                  <a:pt x="5248922" y="1481213"/>
                </a:lnTo>
                <a:lnTo>
                  <a:pt x="5244363" y="1477289"/>
                </a:lnTo>
                <a:close/>
              </a:path>
              <a:path w="9895840" h="5295265">
                <a:moveTo>
                  <a:pt x="2560408" y="1447927"/>
                </a:moveTo>
                <a:lnTo>
                  <a:pt x="2555532" y="1451660"/>
                </a:lnTo>
                <a:lnTo>
                  <a:pt x="2554782" y="1456880"/>
                </a:lnTo>
                <a:lnTo>
                  <a:pt x="2553931" y="1462239"/>
                </a:lnTo>
                <a:lnTo>
                  <a:pt x="2568206" y="1473415"/>
                </a:lnTo>
                <a:lnTo>
                  <a:pt x="2572410" y="1470139"/>
                </a:lnTo>
                <a:lnTo>
                  <a:pt x="2573223" y="1465453"/>
                </a:lnTo>
                <a:lnTo>
                  <a:pt x="2574137" y="1459547"/>
                </a:lnTo>
                <a:lnTo>
                  <a:pt x="2574886" y="1454327"/>
                </a:lnTo>
                <a:lnTo>
                  <a:pt x="2571153" y="1449514"/>
                </a:lnTo>
                <a:lnTo>
                  <a:pt x="2565806" y="1448765"/>
                </a:lnTo>
                <a:lnTo>
                  <a:pt x="2560408" y="1447927"/>
                </a:lnTo>
                <a:close/>
              </a:path>
              <a:path w="9895840" h="5295265">
                <a:moveTo>
                  <a:pt x="2064791" y="1450428"/>
                </a:moveTo>
                <a:lnTo>
                  <a:pt x="2058619" y="1450860"/>
                </a:lnTo>
                <a:lnTo>
                  <a:pt x="2055126" y="1454835"/>
                </a:lnTo>
                <a:lnTo>
                  <a:pt x="2047798" y="1463395"/>
                </a:lnTo>
                <a:lnTo>
                  <a:pt x="2048408" y="1469415"/>
                </a:lnTo>
                <a:lnTo>
                  <a:pt x="2054364" y="1474190"/>
                </a:lnTo>
                <a:lnTo>
                  <a:pt x="2056510" y="1474914"/>
                </a:lnTo>
                <a:lnTo>
                  <a:pt x="2061527" y="1474990"/>
                </a:lnTo>
                <a:lnTo>
                  <a:pt x="2064359" y="1473809"/>
                </a:lnTo>
                <a:lnTo>
                  <a:pt x="2069985" y="1467243"/>
                </a:lnTo>
                <a:lnTo>
                  <a:pt x="2073503" y="1463255"/>
                </a:lnTo>
                <a:lnTo>
                  <a:pt x="2073008" y="1457236"/>
                </a:lnTo>
                <a:lnTo>
                  <a:pt x="2068918" y="1453819"/>
                </a:lnTo>
                <a:lnTo>
                  <a:pt x="2064791" y="1450428"/>
                </a:lnTo>
                <a:close/>
              </a:path>
              <a:path w="9895840" h="5295265">
                <a:moveTo>
                  <a:pt x="7082751" y="1522069"/>
                </a:moveTo>
                <a:lnTo>
                  <a:pt x="7077405" y="1523149"/>
                </a:lnTo>
                <a:lnTo>
                  <a:pt x="7072160" y="1524330"/>
                </a:lnTo>
                <a:lnTo>
                  <a:pt x="7068870" y="1529435"/>
                </a:lnTo>
                <a:lnTo>
                  <a:pt x="7070051" y="1534553"/>
                </a:lnTo>
                <a:lnTo>
                  <a:pt x="7072414" y="1544523"/>
                </a:lnTo>
                <a:lnTo>
                  <a:pt x="7076363" y="1547482"/>
                </a:lnTo>
                <a:lnTo>
                  <a:pt x="7081545" y="1547545"/>
                </a:lnTo>
                <a:lnTo>
                  <a:pt x="7082320" y="1547469"/>
                </a:lnTo>
                <a:lnTo>
                  <a:pt x="7083107" y="1547317"/>
                </a:lnTo>
                <a:lnTo>
                  <a:pt x="7088365" y="1546123"/>
                </a:lnTo>
                <a:lnTo>
                  <a:pt x="7091654" y="1541018"/>
                </a:lnTo>
                <a:lnTo>
                  <a:pt x="7087920" y="1525219"/>
                </a:lnTo>
                <a:lnTo>
                  <a:pt x="7082751" y="1522069"/>
                </a:lnTo>
                <a:close/>
              </a:path>
              <a:path w="9895840" h="5295265">
                <a:moveTo>
                  <a:pt x="2285504" y="1463281"/>
                </a:moveTo>
                <a:lnTo>
                  <a:pt x="2276017" y="1468335"/>
                </a:lnTo>
                <a:lnTo>
                  <a:pt x="2274290" y="1474089"/>
                </a:lnTo>
                <a:lnTo>
                  <a:pt x="2279738" y="1483817"/>
                </a:lnTo>
                <a:lnTo>
                  <a:pt x="2281516" y="1486890"/>
                </a:lnTo>
                <a:lnTo>
                  <a:pt x="2284793" y="1488655"/>
                </a:lnTo>
                <a:lnTo>
                  <a:pt x="2289797" y="1488719"/>
                </a:lnTo>
                <a:lnTo>
                  <a:pt x="2291499" y="1488338"/>
                </a:lnTo>
                <a:lnTo>
                  <a:pt x="2297760" y="1484947"/>
                </a:lnTo>
                <a:lnTo>
                  <a:pt x="2299449" y="1479143"/>
                </a:lnTo>
                <a:lnTo>
                  <a:pt x="2294039" y="1469618"/>
                </a:lnTo>
                <a:lnTo>
                  <a:pt x="2291448" y="1465008"/>
                </a:lnTo>
                <a:lnTo>
                  <a:pt x="2285504" y="1463281"/>
                </a:lnTo>
                <a:close/>
              </a:path>
              <a:path w="9895840" h="5295265">
                <a:moveTo>
                  <a:pt x="2551671" y="1489557"/>
                </a:moveTo>
                <a:lnTo>
                  <a:pt x="2545956" y="1491932"/>
                </a:lnTo>
                <a:lnTo>
                  <a:pt x="2543263" y="1498460"/>
                </a:lnTo>
                <a:lnTo>
                  <a:pt x="2542527" y="1500085"/>
                </a:lnTo>
                <a:lnTo>
                  <a:pt x="2539555" y="1506474"/>
                </a:lnTo>
                <a:lnTo>
                  <a:pt x="2541739" y="1512125"/>
                </a:lnTo>
                <a:lnTo>
                  <a:pt x="2547937" y="1514881"/>
                </a:lnTo>
                <a:lnTo>
                  <a:pt x="2549258" y="1515148"/>
                </a:lnTo>
                <a:lnTo>
                  <a:pt x="2554338" y="1515211"/>
                </a:lnTo>
                <a:lnTo>
                  <a:pt x="2557945" y="1513141"/>
                </a:lnTo>
                <a:lnTo>
                  <a:pt x="2560459" y="1507756"/>
                </a:lnTo>
                <a:lnTo>
                  <a:pt x="2561297" y="1505889"/>
                </a:lnTo>
                <a:lnTo>
                  <a:pt x="2564104" y="1499133"/>
                </a:lnTo>
                <a:lnTo>
                  <a:pt x="2561666" y="1493583"/>
                </a:lnTo>
                <a:lnTo>
                  <a:pt x="2551671" y="1489557"/>
                </a:lnTo>
                <a:close/>
              </a:path>
              <a:path w="9895840" h="5295265">
                <a:moveTo>
                  <a:pt x="2036368" y="1484934"/>
                </a:moveTo>
                <a:lnTo>
                  <a:pt x="2030298" y="1486014"/>
                </a:lnTo>
                <a:lnTo>
                  <a:pt x="2027212" y="1490357"/>
                </a:lnTo>
                <a:lnTo>
                  <a:pt x="2023808" y="1495234"/>
                </a:lnTo>
                <a:lnTo>
                  <a:pt x="2020836" y="1499616"/>
                </a:lnTo>
                <a:lnTo>
                  <a:pt x="2022068" y="1505534"/>
                </a:lnTo>
                <a:lnTo>
                  <a:pt x="2028190" y="1509496"/>
                </a:lnTo>
                <a:lnTo>
                  <a:pt x="2030018" y="1510004"/>
                </a:lnTo>
                <a:lnTo>
                  <a:pt x="2035048" y="1510068"/>
                </a:lnTo>
                <a:lnTo>
                  <a:pt x="2038235" y="1508582"/>
                </a:lnTo>
                <a:lnTo>
                  <a:pt x="2040115" y="1505775"/>
                </a:lnTo>
                <a:lnTo>
                  <a:pt x="2043290" y="1501228"/>
                </a:lnTo>
                <a:lnTo>
                  <a:pt x="2046363" y="1496898"/>
                </a:lnTo>
                <a:lnTo>
                  <a:pt x="2045258" y="1490967"/>
                </a:lnTo>
                <a:lnTo>
                  <a:pt x="2036368" y="1484934"/>
                </a:lnTo>
                <a:close/>
              </a:path>
              <a:path w="9895840" h="5295265">
                <a:moveTo>
                  <a:pt x="7092696" y="1564957"/>
                </a:moveTo>
                <a:lnTo>
                  <a:pt x="7082066" y="1566887"/>
                </a:lnTo>
                <a:lnTo>
                  <a:pt x="7078586" y="1571840"/>
                </a:lnTo>
                <a:lnTo>
                  <a:pt x="7080656" y="1582572"/>
                </a:lnTo>
                <a:lnTo>
                  <a:pt x="7081507" y="1587131"/>
                </a:lnTo>
                <a:lnTo>
                  <a:pt x="7085545" y="1590344"/>
                </a:lnTo>
                <a:lnTo>
                  <a:pt x="7090130" y="1590408"/>
                </a:lnTo>
                <a:lnTo>
                  <a:pt x="7090740" y="1590408"/>
                </a:lnTo>
                <a:lnTo>
                  <a:pt x="7091448" y="1590344"/>
                </a:lnTo>
                <a:lnTo>
                  <a:pt x="7097318" y="1589328"/>
                </a:lnTo>
                <a:lnTo>
                  <a:pt x="7100836" y="1584363"/>
                </a:lnTo>
                <a:lnTo>
                  <a:pt x="7098804" y="1573517"/>
                </a:lnTo>
                <a:lnTo>
                  <a:pt x="7097801" y="1568348"/>
                </a:lnTo>
                <a:lnTo>
                  <a:pt x="7092696" y="1564957"/>
                </a:lnTo>
                <a:close/>
              </a:path>
              <a:path w="9895840" h="5295265">
                <a:moveTo>
                  <a:pt x="2307196" y="1501317"/>
                </a:moveTo>
                <a:lnTo>
                  <a:pt x="2302636" y="1504111"/>
                </a:lnTo>
                <a:lnTo>
                  <a:pt x="2298090" y="1506943"/>
                </a:lnTo>
                <a:lnTo>
                  <a:pt x="2296782" y="1512836"/>
                </a:lnTo>
                <a:lnTo>
                  <a:pt x="2299690" y="1517269"/>
                </a:lnTo>
                <a:lnTo>
                  <a:pt x="2302992" y="1522183"/>
                </a:lnTo>
                <a:lnTo>
                  <a:pt x="2304859" y="1524889"/>
                </a:lnTo>
                <a:lnTo>
                  <a:pt x="2307907" y="1526400"/>
                </a:lnTo>
                <a:lnTo>
                  <a:pt x="2312924" y="1526476"/>
                </a:lnTo>
                <a:lnTo>
                  <a:pt x="2314867" y="1525955"/>
                </a:lnTo>
                <a:lnTo>
                  <a:pt x="2316568" y="1524863"/>
                </a:lnTo>
                <a:lnTo>
                  <a:pt x="2321052" y="1521929"/>
                </a:lnTo>
                <a:lnTo>
                  <a:pt x="2322271" y="1516037"/>
                </a:lnTo>
                <a:lnTo>
                  <a:pt x="2319261" y="1511655"/>
                </a:lnTo>
                <a:lnTo>
                  <a:pt x="2316095" y="1506943"/>
                </a:lnTo>
                <a:lnTo>
                  <a:pt x="2313241" y="1502587"/>
                </a:lnTo>
                <a:lnTo>
                  <a:pt x="2307196" y="1501317"/>
                </a:lnTo>
                <a:close/>
              </a:path>
              <a:path w="9895840" h="5295265">
                <a:moveTo>
                  <a:pt x="2532253" y="1527251"/>
                </a:moveTo>
                <a:lnTo>
                  <a:pt x="2526118" y="1527911"/>
                </a:lnTo>
                <a:lnTo>
                  <a:pt x="2522740" y="1531988"/>
                </a:lnTo>
                <a:lnTo>
                  <a:pt x="2519172" y="1536141"/>
                </a:lnTo>
                <a:lnTo>
                  <a:pt x="2515666" y="1540103"/>
                </a:lnTo>
                <a:lnTo>
                  <a:pt x="2516124" y="1546136"/>
                </a:lnTo>
                <a:lnTo>
                  <a:pt x="2522029" y="1551076"/>
                </a:lnTo>
                <a:lnTo>
                  <a:pt x="2524264" y="1551838"/>
                </a:lnTo>
                <a:lnTo>
                  <a:pt x="2529255" y="1551914"/>
                </a:lnTo>
                <a:lnTo>
                  <a:pt x="2532049" y="1550809"/>
                </a:lnTo>
                <a:lnTo>
                  <a:pt x="2535364" y="1547063"/>
                </a:lnTo>
                <a:lnTo>
                  <a:pt x="2536685" y="1545501"/>
                </a:lnTo>
                <a:lnTo>
                  <a:pt x="2537968" y="1543926"/>
                </a:lnTo>
                <a:lnTo>
                  <a:pt x="2541371" y="1539862"/>
                </a:lnTo>
                <a:lnTo>
                  <a:pt x="2540685" y="1533855"/>
                </a:lnTo>
                <a:lnTo>
                  <a:pt x="2536482" y="1530540"/>
                </a:lnTo>
                <a:lnTo>
                  <a:pt x="2532253" y="1527251"/>
                </a:lnTo>
                <a:close/>
              </a:path>
              <a:path w="9895840" h="5295265">
                <a:moveTo>
                  <a:pt x="2007222" y="1521536"/>
                </a:moveTo>
                <a:lnTo>
                  <a:pt x="2001380" y="1523530"/>
                </a:lnTo>
                <a:lnTo>
                  <a:pt x="1996440" y="1533563"/>
                </a:lnTo>
                <a:lnTo>
                  <a:pt x="1994179" y="1538338"/>
                </a:lnTo>
                <a:lnTo>
                  <a:pt x="1996300" y="1544002"/>
                </a:lnTo>
                <a:lnTo>
                  <a:pt x="2002485" y="1546821"/>
                </a:lnTo>
                <a:lnTo>
                  <a:pt x="2003856" y="1547101"/>
                </a:lnTo>
                <a:lnTo>
                  <a:pt x="2008924" y="1547177"/>
                </a:lnTo>
                <a:lnTo>
                  <a:pt x="2012505" y="1545120"/>
                </a:lnTo>
                <a:lnTo>
                  <a:pt x="2016620" y="1536611"/>
                </a:lnTo>
                <a:lnTo>
                  <a:pt x="2018982" y="1531886"/>
                </a:lnTo>
                <a:lnTo>
                  <a:pt x="2016963" y="1526171"/>
                </a:lnTo>
                <a:lnTo>
                  <a:pt x="2007222" y="1521536"/>
                </a:lnTo>
                <a:close/>
              </a:path>
              <a:path w="9895840" h="5295265">
                <a:moveTo>
                  <a:pt x="2332469" y="1536471"/>
                </a:moveTo>
                <a:lnTo>
                  <a:pt x="2328456" y="1539989"/>
                </a:lnTo>
                <a:lnTo>
                  <a:pt x="2324480" y="1543519"/>
                </a:lnTo>
                <a:lnTo>
                  <a:pt x="2324163" y="1549539"/>
                </a:lnTo>
                <a:lnTo>
                  <a:pt x="2327782" y="1553451"/>
                </a:lnTo>
                <a:lnTo>
                  <a:pt x="2331948" y="1557832"/>
                </a:lnTo>
                <a:lnTo>
                  <a:pt x="2333853" y="1559750"/>
                </a:lnTo>
                <a:lnTo>
                  <a:pt x="2336355" y="1560728"/>
                </a:lnTo>
                <a:lnTo>
                  <a:pt x="2341384" y="1560804"/>
                </a:lnTo>
                <a:lnTo>
                  <a:pt x="2343848" y="1559941"/>
                </a:lnTo>
                <a:lnTo>
                  <a:pt x="2349677" y="1554530"/>
                </a:lnTo>
                <a:lnTo>
                  <a:pt x="2349842" y="1548511"/>
                </a:lnTo>
                <a:lnTo>
                  <a:pt x="2346109" y="1544688"/>
                </a:lnTo>
                <a:lnTo>
                  <a:pt x="2342273" y="1540675"/>
                </a:lnTo>
                <a:lnTo>
                  <a:pt x="2338641" y="1536738"/>
                </a:lnTo>
                <a:lnTo>
                  <a:pt x="2332469" y="1536471"/>
                </a:lnTo>
                <a:close/>
              </a:path>
              <a:path w="9895840" h="5295265">
                <a:moveTo>
                  <a:pt x="7086904" y="1608353"/>
                </a:moveTo>
                <a:lnTo>
                  <a:pt x="7081901" y="1611807"/>
                </a:lnTo>
                <a:lnTo>
                  <a:pt x="7080554" y="1618665"/>
                </a:lnTo>
                <a:lnTo>
                  <a:pt x="7080173" y="1620354"/>
                </a:lnTo>
                <a:lnTo>
                  <a:pt x="7093508" y="1633943"/>
                </a:lnTo>
                <a:lnTo>
                  <a:pt x="7097572" y="1631061"/>
                </a:lnTo>
                <a:lnTo>
                  <a:pt x="7099223" y="1624711"/>
                </a:lnTo>
                <a:lnTo>
                  <a:pt x="7099693" y="1622653"/>
                </a:lnTo>
                <a:lnTo>
                  <a:pt x="7101103" y="1615414"/>
                </a:lnTo>
                <a:lnTo>
                  <a:pt x="7097610" y="1610423"/>
                </a:lnTo>
                <a:lnTo>
                  <a:pt x="7086904" y="1608353"/>
                </a:lnTo>
                <a:close/>
              </a:path>
              <a:path w="9895840" h="5295265">
                <a:moveTo>
                  <a:pt x="6504660" y="1610804"/>
                </a:moveTo>
                <a:lnTo>
                  <a:pt x="6499809" y="1614284"/>
                </a:lnTo>
                <a:lnTo>
                  <a:pt x="6499123" y="1619504"/>
                </a:lnTo>
                <a:lnTo>
                  <a:pt x="6498475" y="1624723"/>
                </a:lnTo>
                <a:lnTo>
                  <a:pt x="6502273" y="1629498"/>
                </a:lnTo>
                <a:lnTo>
                  <a:pt x="6509397" y="1630362"/>
                </a:lnTo>
                <a:lnTo>
                  <a:pt x="6511201" y="1630629"/>
                </a:lnTo>
                <a:lnTo>
                  <a:pt x="6512979" y="1630946"/>
                </a:lnTo>
                <a:lnTo>
                  <a:pt x="6514007" y="1631048"/>
                </a:lnTo>
                <a:lnTo>
                  <a:pt x="6519240" y="1631124"/>
                </a:lnTo>
                <a:lnTo>
                  <a:pt x="6523443" y="1627860"/>
                </a:lnTo>
                <a:lnTo>
                  <a:pt x="6525196" y="1617992"/>
                </a:lnTo>
                <a:lnTo>
                  <a:pt x="6521627" y="1613065"/>
                </a:lnTo>
                <a:lnTo>
                  <a:pt x="6514223" y="1611807"/>
                </a:lnTo>
                <a:lnTo>
                  <a:pt x="6512153" y="1611515"/>
                </a:lnTo>
                <a:lnTo>
                  <a:pt x="6510058" y="1611249"/>
                </a:lnTo>
                <a:lnTo>
                  <a:pt x="6504660" y="1610804"/>
                </a:lnTo>
                <a:close/>
              </a:path>
              <a:path w="9895840" h="5295265">
                <a:moveTo>
                  <a:pt x="6474053" y="1610690"/>
                </a:moveTo>
                <a:lnTo>
                  <a:pt x="6462560" y="1612252"/>
                </a:lnTo>
                <a:lnTo>
                  <a:pt x="6457226" y="1613065"/>
                </a:lnTo>
                <a:lnTo>
                  <a:pt x="6453568" y="1617916"/>
                </a:lnTo>
                <a:lnTo>
                  <a:pt x="6455143" y="1627784"/>
                </a:lnTo>
                <a:lnTo>
                  <a:pt x="6459232" y="1631124"/>
                </a:lnTo>
                <a:lnTo>
                  <a:pt x="6463919" y="1631200"/>
                </a:lnTo>
                <a:lnTo>
                  <a:pt x="6465011" y="1631188"/>
                </a:lnTo>
                <a:lnTo>
                  <a:pt x="6471081" y="1630337"/>
                </a:lnTo>
                <a:lnTo>
                  <a:pt x="6476453" y="1629664"/>
                </a:lnTo>
                <a:lnTo>
                  <a:pt x="6480238" y="1624914"/>
                </a:lnTo>
                <a:lnTo>
                  <a:pt x="6478879" y="1614449"/>
                </a:lnTo>
                <a:lnTo>
                  <a:pt x="6474053" y="1610690"/>
                </a:lnTo>
                <a:close/>
              </a:path>
              <a:path w="9895840" h="5295265">
                <a:moveTo>
                  <a:pt x="2496464" y="1557083"/>
                </a:moveTo>
                <a:lnTo>
                  <a:pt x="2487422" y="1563243"/>
                </a:lnTo>
                <a:lnTo>
                  <a:pt x="2482951" y="1566176"/>
                </a:lnTo>
                <a:lnTo>
                  <a:pt x="2481795" y="1572094"/>
                </a:lnTo>
                <a:lnTo>
                  <a:pt x="2486698" y="1579143"/>
                </a:lnTo>
                <a:lnTo>
                  <a:pt x="2489707" y="1580603"/>
                </a:lnTo>
                <a:lnTo>
                  <a:pt x="2494737" y="1580667"/>
                </a:lnTo>
                <a:lnTo>
                  <a:pt x="2496680" y="1580159"/>
                </a:lnTo>
                <a:lnTo>
                  <a:pt x="2498407" y="1579016"/>
                </a:lnTo>
                <a:lnTo>
                  <a:pt x="2503385" y="1575638"/>
                </a:lnTo>
                <a:lnTo>
                  <a:pt x="2507792" y="1572590"/>
                </a:lnTo>
                <a:lnTo>
                  <a:pt x="2508808" y="1566646"/>
                </a:lnTo>
                <a:lnTo>
                  <a:pt x="2502560" y="1558086"/>
                </a:lnTo>
                <a:lnTo>
                  <a:pt x="2496464" y="1557083"/>
                </a:lnTo>
                <a:close/>
              </a:path>
              <a:path w="9895840" h="5295265">
                <a:moveTo>
                  <a:pt x="6427571" y="1620761"/>
                </a:moveTo>
                <a:lnTo>
                  <a:pt x="6420624" y="1623644"/>
                </a:lnTo>
                <a:lnTo>
                  <a:pt x="6418681" y="1624495"/>
                </a:lnTo>
                <a:lnTo>
                  <a:pt x="6416814" y="1625396"/>
                </a:lnTo>
                <a:lnTo>
                  <a:pt x="6411937" y="1627682"/>
                </a:lnTo>
                <a:lnTo>
                  <a:pt x="6409918" y="1633385"/>
                </a:lnTo>
                <a:lnTo>
                  <a:pt x="6412405" y="1638312"/>
                </a:lnTo>
                <a:lnTo>
                  <a:pt x="6413957" y="1641475"/>
                </a:lnTo>
                <a:lnTo>
                  <a:pt x="6417386" y="1643443"/>
                </a:lnTo>
                <a:lnTo>
                  <a:pt x="6422440" y="1643519"/>
                </a:lnTo>
                <a:lnTo>
                  <a:pt x="6423952" y="1643214"/>
                </a:lnTo>
                <a:lnTo>
                  <a:pt x="6425361" y="1642541"/>
                </a:lnTo>
                <a:lnTo>
                  <a:pt x="6428600" y="1641068"/>
                </a:lnTo>
                <a:lnTo>
                  <a:pt x="6435229" y="1638312"/>
                </a:lnTo>
                <a:lnTo>
                  <a:pt x="6437528" y="1632712"/>
                </a:lnTo>
                <a:lnTo>
                  <a:pt x="6433286" y="1623047"/>
                </a:lnTo>
                <a:lnTo>
                  <a:pt x="6427571" y="1620761"/>
                </a:lnTo>
                <a:close/>
              </a:path>
              <a:path w="9895840" h="5295265">
                <a:moveTo>
                  <a:pt x="6551396" y="1622793"/>
                </a:moveTo>
                <a:lnTo>
                  <a:pt x="6545465" y="1624558"/>
                </a:lnTo>
                <a:lnTo>
                  <a:pt x="6540385" y="1633804"/>
                </a:lnTo>
                <a:lnTo>
                  <a:pt x="6542227" y="1639582"/>
                </a:lnTo>
                <a:lnTo>
                  <a:pt x="6548564" y="1642872"/>
                </a:lnTo>
                <a:lnTo>
                  <a:pt x="6550152" y="1643735"/>
                </a:lnTo>
                <a:lnTo>
                  <a:pt x="6553225" y="1645500"/>
                </a:lnTo>
                <a:lnTo>
                  <a:pt x="6554889" y="1645932"/>
                </a:lnTo>
                <a:lnTo>
                  <a:pt x="6559956" y="1646008"/>
                </a:lnTo>
                <a:lnTo>
                  <a:pt x="6563245" y="1644332"/>
                </a:lnTo>
                <a:lnTo>
                  <a:pt x="6565112" y="1641309"/>
                </a:lnTo>
                <a:lnTo>
                  <a:pt x="6567855" y="1636776"/>
                </a:lnTo>
                <a:lnTo>
                  <a:pt x="6566306" y="1630946"/>
                </a:lnTo>
                <a:lnTo>
                  <a:pt x="6559842" y="1627200"/>
                </a:lnTo>
                <a:lnTo>
                  <a:pt x="6557975" y="1626196"/>
                </a:lnTo>
                <a:lnTo>
                  <a:pt x="6551396" y="1622793"/>
                </a:lnTo>
                <a:close/>
              </a:path>
              <a:path w="9895840" h="5295265">
                <a:moveTo>
                  <a:pt x="2369756" y="1565402"/>
                </a:moveTo>
                <a:lnTo>
                  <a:pt x="2363673" y="1566392"/>
                </a:lnTo>
                <a:lnTo>
                  <a:pt x="2357437" y="1574977"/>
                </a:lnTo>
                <a:lnTo>
                  <a:pt x="2358466" y="1580934"/>
                </a:lnTo>
                <a:lnTo>
                  <a:pt x="2366314" y="1586331"/>
                </a:lnTo>
                <a:lnTo>
                  <a:pt x="2369680" y="1588439"/>
                </a:lnTo>
                <a:lnTo>
                  <a:pt x="2371471" y="1588935"/>
                </a:lnTo>
                <a:lnTo>
                  <a:pt x="2376500" y="1588998"/>
                </a:lnTo>
                <a:lnTo>
                  <a:pt x="2379687" y="1587461"/>
                </a:lnTo>
                <a:lnTo>
                  <a:pt x="2384526" y="1580197"/>
                </a:lnTo>
                <a:lnTo>
                  <a:pt x="2383218" y="1574304"/>
                </a:lnTo>
                <a:lnTo>
                  <a:pt x="2377160" y="1570482"/>
                </a:lnTo>
                <a:lnTo>
                  <a:pt x="2369756" y="1565402"/>
                </a:lnTo>
                <a:close/>
              </a:path>
              <a:path w="9895840" h="5295265">
                <a:moveTo>
                  <a:pt x="1982698" y="1561706"/>
                </a:moveTo>
                <a:lnTo>
                  <a:pt x="1977224" y="1564513"/>
                </a:lnTo>
                <a:lnTo>
                  <a:pt x="1975731" y="1569745"/>
                </a:lnTo>
                <a:lnTo>
                  <a:pt x="1974202" y="1575333"/>
                </a:lnTo>
                <a:lnTo>
                  <a:pt x="1972843" y="1580413"/>
                </a:lnTo>
                <a:lnTo>
                  <a:pt x="1975980" y="1585620"/>
                </a:lnTo>
                <a:lnTo>
                  <a:pt x="1981212" y="1586928"/>
                </a:lnTo>
                <a:lnTo>
                  <a:pt x="1981987" y="1587106"/>
                </a:lnTo>
                <a:lnTo>
                  <a:pt x="1982762" y="1587220"/>
                </a:lnTo>
                <a:lnTo>
                  <a:pt x="1987943" y="1587296"/>
                </a:lnTo>
                <a:lnTo>
                  <a:pt x="1991982" y="1584426"/>
                </a:lnTo>
                <a:lnTo>
                  <a:pt x="1993125" y="1580095"/>
                </a:lnTo>
                <a:lnTo>
                  <a:pt x="1994573" y="1574787"/>
                </a:lnTo>
                <a:lnTo>
                  <a:pt x="1996046" y="1569745"/>
                </a:lnTo>
                <a:lnTo>
                  <a:pt x="1993036" y="1564474"/>
                </a:lnTo>
                <a:lnTo>
                  <a:pt x="1987829" y="1563027"/>
                </a:lnTo>
                <a:lnTo>
                  <a:pt x="1982698" y="1561706"/>
                </a:lnTo>
                <a:close/>
              </a:path>
              <a:path w="9895840" h="5295265">
                <a:moveTo>
                  <a:pt x="2459901" y="1578508"/>
                </a:moveTo>
                <a:lnTo>
                  <a:pt x="2451557" y="1581797"/>
                </a:lnTo>
                <a:lnTo>
                  <a:pt x="2444800" y="1584109"/>
                </a:lnTo>
                <a:lnTo>
                  <a:pt x="2442146" y="1589557"/>
                </a:lnTo>
                <a:lnTo>
                  <a:pt x="2445372" y="1598383"/>
                </a:lnTo>
                <a:lnTo>
                  <a:pt x="2449080" y="1600796"/>
                </a:lnTo>
                <a:lnTo>
                  <a:pt x="2454173" y="1600873"/>
                </a:lnTo>
                <a:lnTo>
                  <a:pt x="2455329" y="1600720"/>
                </a:lnTo>
                <a:lnTo>
                  <a:pt x="2458440" y="1599628"/>
                </a:lnTo>
                <a:lnTo>
                  <a:pt x="2460434" y="1598879"/>
                </a:lnTo>
                <a:lnTo>
                  <a:pt x="2467381" y="1596072"/>
                </a:lnTo>
                <a:lnTo>
                  <a:pt x="2469730" y="1590484"/>
                </a:lnTo>
                <a:lnTo>
                  <a:pt x="2465590" y="1580781"/>
                </a:lnTo>
                <a:lnTo>
                  <a:pt x="2459901" y="1578508"/>
                </a:lnTo>
                <a:close/>
              </a:path>
              <a:path w="9895840" h="5295265">
                <a:moveTo>
                  <a:pt x="2405557" y="1584337"/>
                </a:moveTo>
                <a:lnTo>
                  <a:pt x="2400414" y="1587665"/>
                </a:lnTo>
                <a:lnTo>
                  <a:pt x="2398280" y="1597977"/>
                </a:lnTo>
                <a:lnTo>
                  <a:pt x="2401722" y="1603019"/>
                </a:lnTo>
                <a:lnTo>
                  <a:pt x="2419515" y="1605241"/>
                </a:lnTo>
                <a:lnTo>
                  <a:pt x="2423807" y="1601724"/>
                </a:lnTo>
                <a:lnTo>
                  <a:pt x="2425090" y="1591652"/>
                </a:lnTo>
                <a:lnTo>
                  <a:pt x="2421305" y="1586877"/>
                </a:lnTo>
                <a:lnTo>
                  <a:pt x="2414244" y="1586001"/>
                </a:lnTo>
                <a:lnTo>
                  <a:pt x="2412555" y="1585734"/>
                </a:lnTo>
                <a:lnTo>
                  <a:pt x="2410841" y="1585379"/>
                </a:lnTo>
                <a:lnTo>
                  <a:pt x="2405557" y="1584337"/>
                </a:lnTo>
                <a:close/>
              </a:path>
              <a:path w="9895840" h="5295265">
                <a:moveTo>
                  <a:pt x="7073785" y="1647609"/>
                </a:moveTo>
                <a:lnTo>
                  <a:pt x="7067664" y="1648485"/>
                </a:lnTo>
                <a:lnTo>
                  <a:pt x="7063422" y="1654073"/>
                </a:lnTo>
                <a:lnTo>
                  <a:pt x="7062343" y="1655432"/>
                </a:lnTo>
                <a:lnTo>
                  <a:pt x="7057745" y="1660766"/>
                </a:lnTo>
                <a:lnTo>
                  <a:pt x="7058304" y="1666786"/>
                </a:lnTo>
                <a:lnTo>
                  <a:pt x="7064248" y="1671637"/>
                </a:lnTo>
                <a:lnTo>
                  <a:pt x="7066407" y="1672348"/>
                </a:lnTo>
                <a:lnTo>
                  <a:pt x="7071423" y="1672424"/>
                </a:lnTo>
                <a:lnTo>
                  <a:pt x="7074255" y="1671294"/>
                </a:lnTo>
                <a:lnTo>
                  <a:pt x="7077608" y="1667370"/>
                </a:lnTo>
                <a:lnTo>
                  <a:pt x="7078916" y="1665744"/>
                </a:lnTo>
                <a:lnTo>
                  <a:pt x="7083399" y="1659839"/>
                </a:lnTo>
                <a:lnTo>
                  <a:pt x="7082485" y="1653870"/>
                </a:lnTo>
                <a:lnTo>
                  <a:pt x="7073785" y="1647609"/>
                </a:lnTo>
                <a:close/>
              </a:path>
              <a:path w="9895840" h="5295265">
                <a:moveTo>
                  <a:pt x="1146568" y="1573466"/>
                </a:moveTo>
                <a:lnTo>
                  <a:pt x="1143012" y="1577644"/>
                </a:lnTo>
                <a:lnTo>
                  <a:pt x="1142669" y="1588135"/>
                </a:lnTo>
                <a:lnTo>
                  <a:pt x="1146911" y="1592529"/>
                </a:lnTo>
                <a:lnTo>
                  <a:pt x="1157985" y="1592948"/>
                </a:lnTo>
                <a:lnTo>
                  <a:pt x="1163599" y="1593024"/>
                </a:lnTo>
                <a:lnTo>
                  <a:pt x="1167968" y="1589049"/>
                </a:lnTo>
                <a:lnTo>
                  <a:pt x="1168514" y="1578660"/>
                </a:lnTo>
                <a:lnTo>
                  <a:pt x="1164361" y="1574190"/>
                </a:lnTo>
                <a:lnTo>
                  <a:pt x="1158963" y="1573911"/>
                </a:lnTo>
                <a:lnTo>
                  <a:pt x="1146568" y="1573466"/>
                </a:lnTo>
                <a:close/>
              </a:path>
              <a:path w="9895840" h="5295265">
                <a:moveTo>
                  <a:pt x="6392557" y="1646085"/>
                </a:moveTo>
                <a:lnTo>
                  <a:pt x="6375285" y="1659153"/>
                </a:lnTo>
                <a:lnTo>
                  <a:pt x="6375933" y="1665160"/>
                </a:lnTo>
                <a:lnTo>
                  <a:pt x="6380162" y="1668475"/>
                </a:lnTo>
                <a:lnTo>
                  <a:pt x="6381927" y="1669834"/>
                </a:lnTo>
                <a:lnTo>
                  <a:pt x="6384048" y="1670532"/>
                </a:lnTo>
                <a:lnTo>
                  <a:pt x="6389039" y="1670608"/>
                </a:lnTo>
                <a:lnTo>
                  <a:pt x="6391948" y="1669376"/>
                </a:lnTo>
                <a:lnTo>
                  <a:pt x="6393903" y="1667014"/>
                </a:lnTo>
                <a:lnTo>
                  <a:pt x="6396189" y="1664335"/>
                </a:lnTo>
                <a:lnTo>
                  <a:pt x="6400977" y="1659128"/>
                </a:lnTo>
                <a:lnTo>
                  <a:pt x="6400622" y="1653108"/>
                </a:lnTo>
                <a:lnTo>
                  <a:pt x="6392557" y="1646085"/>
                </a:lnTo>
                <a:close/>
              </a:path>
              <a:path w="9895840" h="5295265">
                <a:moveTo>
                  <a:pt x="1117815" y="1574825"/>
                </a:moveTo>
                <a:lnTo>
                  <a:pt x="1106284" y="1576374"/>
                </a:lnTo>
                <a:lnTo>
                  <a:pt x="1100950" y="1577187"/>
                </a:lnTo>
                <a:lnTo>
                  <a:pt x="1097305" y="1582064"/>
                </a:lnTo>
                <a:lnTo>
                  <a:pt x="1098892" y="1591919"/>
                </a:lnTo>
                <a:lnTo>
                  <a:pt x="1102982" y="1595259"/>
                </a:lnTo>
                <a:lnTo>
                  <a:pt x="1108214" y="1595335"/>
                </a:lnTo>
                <a:lnTo>
                  <a:pt x="1108748" y="1595310"/>
                </a:lnTo>
                <a:lnTo>
                  <a:pt x="1109306" y="1595208"/>
                </a:lnTo>
                <a:lnTo>
                  <a:pt x="1114844" y="1594446"/>
                </a:lnTo>
                <a:lnTo>
                  <a:pt x="1120190" y="1593811"/>
                </a:lnTo>
                <a:lnTo>
                  <a:pt x="1123975" y="1589036"/>
                </a:lnTo>
                <a:lnTo>
                  <a:pt x="1122629" y="1578610"/>
                </a:lnTo>
                <a:lnTo>
                  <a:pt x="1117815" y="1574825"/>
                </a:lnTo>
                <a:close/>
              </a:path>
              <a:path w="9895840" h="5295265">
                <a:moveTo>
                  <a:pt x="6584162" y="1650085"/>
                </a:moveTo>
                <a:lnTo>
                  <a:pt x="6576110" y="1657057"/>
                </a:lnTo>
                <a:lnTo>
                  <a:pt x="6575780" y="1663090"/>
                </a:lnTo>
                <a:lnTo>
                  <a:pt x="6580593" y="1668360"/>
                </a:lnTo>
                <a:lnTo>
                  <a:pt x="6581775" y="1669694"/>
                </a:lnTo>
                <a:lnTo>
                  <a:pt x="6584848" y="1673339"/>
                </a:lnTo>
                <a:lnTo>
                  <a:pt x="6587591" y="1674507"/>
                </a:lnTo>
                <a:lnTo>
                  <a:pt x="6592608" y="1674583"/>
                </a:lnTo>
                <a:lnTo>
                  <a:pt x="6594856" y="1673872"/>
                </a:lnTo>
                <a:lnTo>
                  <a:pt x="6600875" y="1669034"/>
                </a:lnTo>
                <a:lnTo>
                  <a:pt x="6601459" y="1663039"/>
                </a:lnTo>
                <a:lnTo>
                  <a:pt x="6596684" y="1657400"/>
                </a:lnTo>
                <a:lnTo>
                  <a:pt x="6595338" y="1655851"/>
                </a:lnTo>
                <a:lnTo>
                  <a:pt x="6590334" y="1650377"/>
                </a:lnTo>
                <a:lnTo>
                  <a:pt x="6584162" y="1650085"/>
                </a:lnTo>
                <a:close/>
              </a:path>
              <a:path w="9895840" h="5295265">
                <a:moveTo>
                  <a:pt x="1193101" y="1577467"/>
                </a:moveTo>
                <a:lnTo>
                  <a:pt x="1188211" y="1581327"/>
                </a:lnTo>
                <a:lnTo>
                  <a:pt x="1186992" y="1591779"/>
                </a:lnTo>
                <a:lnTo>
                  <a:pt x="1190840" y="1596491"/>
                </a:lnTo>
                <a:lnTo>
                  <a:pt x="1201940" y="1597761"/>
                </a:lnTo>
                <a:lnTo>
                  <a:pt x="1202296" y="1597825"/>
                </a:lnTo>
                <a:lnTo>
                  <a:pt x="1203020" y="1597850"/>
                </a:lnTo>
                <a:lnTo>
                  <a:pt x="1207935" y="1597914"/>
                </a:lnTo>
                <a:lnTo>
                  <a:pt x="1212215" y="1594396"/>
                </a:lnTo>
                <a:lnTo>
                  <a:pt x="1213523" y="1584312"/>
                </a:lnTo>
                <a:lnTo>
                  <a:pt x="1209713" y="1579524"/>
                </a:lnTo>
                <a:lnTo>
                  <a:pt x="1198435" y="1578203"/>
                </a:lnTo>
                <a:lnTo>
                  <a:pt x="1193101" y="1577467"/>
                </a:lnTo>
                <a:close/>
              </a:path>
              <a:path w="9895840" h="5295265">
                <a:moveTo>
                  <a:pt x="1071930" y="1583994"/>
                </a:moveTo>
                <a:lnTo>
                  <a:pt x="1066774" y="1585582"/>
                </a:lnTo>
                <a:lnTo>
                  <a:pt x="1061034" y="1587474"/>
                </a:lnTo>
                <a:lnTo>
                  <a:pt x="1055941" y="1589214"/>
                </a:lnTo>
                <a:lnTo>
                  <a:pt x="1053274" y="1594637"/>
                </a:lnTo>
                <a:lnTo>
                  <a:pt x="1056462" y="1603489"/>
                </a:lnTo>
                <a:lnTo>
                  <a:pt x="1060170" y="1605927"/>
                </a:lnTo>
                <a:lnTo>
                  <a:pt x="1065288" y="1605991"/>
                </a:lnTo>
                <a:lnTo>
                  <a:pt x="1066431" y="1605838"/>
                </a:lnTo>
                <a:lnTo>
                  <a:pt x="1067523" y="1605445"/>
                </a:lnTo>
                <a:lnTo>
                  <a:pt x="1078014" y="1602054"/>
                </a:lnTo>
                <a:lnTo>
                  <a:pt x="1080795" y="1596682"/>
                </a:lnTo>
                <a:lnTo>
                  <a:pt x="1077442" y="1586687"/>
                </a:lnTo>
                <a:lnTo>
                  <a:pt x="1071930" y="1583994"/>
                </a:lnTo>
                <a:close/>
              </a:path>
              <a:path w="9895840" h="5295265">
                <a:moveTo>
                  <a:pt x="4886020" y="1636966"/>
                </a:moveTo>
                <a:lnTo>
                  <a:pt x="4880140" y="1638922"/>
                </a:lnTo>
                <a:lnTo>
                  <a:pt x="4877739" y="1643634"/>
                </a:lnTo>
                <a:lnTo>
                  <a:pt x="4872837" y="1653603"/>
                </a:lnTo>
                <a:lnTo>
                  <a:pt x="4874895" y="1659318"/>
                </a:lnTo>
                <a:lnTo>
                  <a:pt x="4881079" y="1662201"/>
                </a:lnTo>
                <a:lnTo>
                  <a:pt x="4882476" y="1662518"/>
                </a:lnTo>
                <a:lnTo>
                  <a:pt x="4887544" y="1662582"/>
                </a:lnTo>
                <a:lnTo>
                  <a:pt x="4891100" y="1660601"/>
                </a:lnTo>
                <a:lnTo>
                  <a:pt x="4895278" y="1652066"/>
                </a:lnTo>
                <a:lnTo>
                  <a:pt x="4897678" y="1647367"/>
                </a:lnTo>
                <a:lnTo>
                  <a:pt x="4895672" y="1641640"/>
                </a:lnTo>
                <a:lnTo>
                  <a:pt x="4886020" y="1636966"/>
                </a:lnTo>
                <a:close/>
              </a:path>
              <a:path w="9895840" h="5295265">
                <a:moveTo>
                  <a:pt x="7038568" y="1678190"/>
                </a:moveTo>
                <a:lnTo>
                  <a:pt x="7034301" y="1681454"/>
                </a:lnTo>
                <a:lnTo>
                  <a:pt x="7029831" y="1684807"/>
                </a:lnTo>
                <a:lnTo>
                  <a:pt x="7025513" y="1687982"/>
                </a:lnTo>
                <a:lnTo>
                  <a:pt x="7024649" y="1693938"/>
                </a:lnTo>
                <a:lnTo>
                  <a:pt x="7029831" y="1700606"/>
                </a:lnTo>
                <a:lnTo>
                  <a:pt x="7032688" y="1701901"/>
                </a:lnTo>
                <a:lnTo>
                  <a:pt x="7037692" y="1701965"/>
                </a:lnTo>
                <a:lnTo>
                  <a:pt x="7039813" y="1701355"/>
                </a:lnTo>
                <a:lnTo>
                  <a:pt x="7041616" y="1700034"/>
                </a:lnTo>
                <a:lnTo>
                  <a:pt x="7046417" y="1696427"/>
                </a:lnTo>
                <a:lnTo>
                  <a:pt x="7050658" y="1693189"/>
                </a:lnTo>
                <a:lnTo>
                  <a:pt x="7051370" y="1687182"/>
                </a:lnTo>
                <a:lnTo>
                  <a:pt x="7048030" y="1683067"/>
                </a:lnTo>
                <a:lnTo>
                  <a:pt x="7044702" y="1678927"/>
                </a:lnTo>
                <a:lnTo>
                  <a:pt x="7038568" y="1678190"/>
                </a:lnTo>
                <a:close/>
              </a:path>
              <a:path w="9895840" h="5295265">
                <a:moveTo>
                  <a:pt x="1028814" y="1600796"/>
                </a:moveTo>
                <a:lnTo>
                  <a:pt x="1013968" y="1608391"/>
                </a:lnTo>
                <a:lnTo>
                  <a:pt x="1012151" y="1614157"/>
                </a:lnTo>
                <a:lnTo>
                  <a:pt x="1016419" y="1621993"/>
                </a:lnTo>
                <a:lnTo>
                  <a:pt x="1019759" y="1623834"/>
                </a:lnTo>
                <a:lnTo>
                  <a:pt x="1024788" y="1623910"/>
                </a:lnTo>
                <a:lnTo>
                  <a:pt x="1026401" y="1623555"/>
                </a:lnTo>
                <a:lnTo>
                  <a:pt x="1027899" y="1622767"/>
                </a:lnTo>
                <a:lnTo>
                  <a:pt x="1037831" y="1617751"/>
                </a:lnTo>
                <a:lnTo>
                  <a:pt x="1039685" y="1611985"/>
                </a:lnTo>
                <a:lnTo>
                  <a:pt x="1034719" y="1602663"/>
                </a:lnTo>
                <a:lnTo>
                  <a:pt x="1028814" y="1600796"/>
                </a:lnTo>
                <a:close/>
              </a:path>
              <a:path w="9895840" h="5295265">
                <a:moveTo>
                  <a:pt x="6611924" y="1686242"/>
                </a:moveTo>
                <a:lnTo>
                  <a:pt x="6602247" y="1690916"/>
                </a:lnTo>
                <a:lnTo>
                  <a:pt x="6600291" y="1696631"/>
                </a:lnTo>
                <a:lnTo>
                  <a:pt x="6602717" y="1701342"/>
                </a:lnTo>
                <a:lnTo>
                  <a:pt x="6605155" y="1706283"/>
                </a:lnTo>
                <a:lnTo>
                  <a:pt x="6606794" y="1709686"/>
                </a:lnTo>
                <a:lnTo>
                  <a:pt x="6610248" y="1711706"/>
                </a:lnTo>
                <a:lnTo>
                  <a:pt x="6615328" y="1711782"/>
                </a:lnTo>
                <a:lnTo>
                  <a:pt x="6616776" y="1711502"/>
                </a:lnTo>
                <a:lnTo>
                  <a:pt x="6623037" y="1708658"/>
                </a:lnTo>
                <a:lnTo>
                  <a:pt x="6625132" y="1703006"/>
                </a:lnTo>
                <a:lnTo>
                  <a:pt x="6622859" y="1698231"/>
                </a:lnTo>
                <a:lnTo>
                  <a:pt x="6620192" y="1692871"/>
                </a:lnTo>
                <a:lnTo>
                  <a:pt x="6617779" y="1688160"/>
                </a:lnTo>
                <a:lnTo>
                  <a:pt x="6611924" y="1686242"/>
                </a:lnTo>
                <a:close/>
              </a:path>
              <a:path w="9895840" h="5295265">
                <a:moveTo>
                  <a:pt x="6366027" y="1682775"/>
                </a:moveTo>
                <a:lnTo>
                  <a:pt x="6360147" y="1684591"/>
                </a:lnTo>
                <a:lnTo>
                  <a:pt x="6357632" y="1689239"/>
                </a:lnTo>
                <a:lnTo>
                  <a:pt x="6352451" y="1699006"/>
                </a:lnTo>
                <a:lnTo>
                  <a:pt x="6354318" y="1704759"/>
                </a:lnTo>
                <a:lnTo>
                  <a:pt x="6360515" y="1707883"/>
                </a:lnTo>
                <a:lnTo>
                  <a:pt x="6362001" y="1708238"/>
                </a:lnTo>
                <a:lnTo>
                  <a:pt x="6367068" y="1708302"/>
                </a:lnTo>
                <a:lnTo>
                  <a:pt x="6370523" y="1706410"/>
                </a:lnTo>
                <a:lnTo>
                  <a:pt x="6377470" y="1693418"/>
                </a:lnTo>
                <a:lnTo>
                  <a:pt x="6375615" y="1687664"/>
                </a:lnTo>
                <a:lnTo>
                  <a:pt x="6366027" y="1682775"/>
                </a:lnTo>
                <a:close/>
              </a:path>
              <a:path w="9895840" h="5295265">
                <a:moveTo>
                  <a:pt x="5799823" y="1679917"/>
                </a:moveTo>
                <a:lnTo>
                  <a:pt x="5793638" y="1680337"/>
                </a:lnTo>
                <a:lnTo>
                  <a:pt x="5790120" y="1684299"/>
                </a:lnTo>
                <a:lnTo>
                  <a:pt x="5782754" y="1692478"/>
                </a:lnTo>
                <a:lnTo>
                  <a:pt x="5783160" y="1698510"/>
                </a:lnTo>
                <a:lnTo>
                  <a:pt x="5787237" y="1701977"/>
                </a:lnTo>
                <a:lnTo>
                  <a:pt x="5789041" y="1703539"/>
                </a:lnTo>
                <a:lnTo>
                  <a:pt x="5791301" y="1704301"/>
                </a:lnTo>
                <a:lnTo>
                  <a:pt x="5796318" y="1704378"/>
                </a:lnTo>
                <a:lnTo>
                  <a:pt x="5799048" y="1703298"/>
                </a:lnTo>
                <a:lnTo>
                  <a:pt x="5808446" y="1692795"/>
                </a:lnTo>
                <a:lnTo>
                  <a:pt x="5808002" y="1686801"/>
                </a:lnTo>
                <a:lnTo>
                  <a:pt x="5799823" y="1679917"/>
                </a:lnTo>
                <a:close/>
              </a:path>
              <a:path w="9895840" h="5295265">
                <a:moveTo>
                  <a:pt x="7002576" y="1703070"/>
                </a:moveTo>
                <a:lnTo>
                  <a:pt x="6993267" y="1709089"/>
                </a:lnTo>
                <a:lnTo>
                  <a:pt x="6988733" y="1711947"/>
                </a:lnTo>
                <a:lnTo>
                  <a:pt x="6987451" y="1717852"/>
                </a:lnTo>
                <a:lnTo>
                  <a:pt x="6992264" y="1725041"/>
                </a:lnTo>
                <a:lnTo>
                  <a:pt x="6995337" y="1726552"/>
                </a:lnTo>
                <a:lnTo>
                  <a:pt x="7000341" y="1726615"/>
                </a:lnTo>
                <a:lnTo>
                  <a:pt x="7002246" y="1726133"/>
                </a:lnTo>
                <a:lnTo>
                  <a:pt x="7008926" y="1721878"/>
                </a:lnTo>
                <a:lnTo>
                  <a:pt x="7013409" y="1718945"/>
                </a:lnTo>
                <a:lnTo>
                  <a:pt x="7014616" y="1713052"/>
                </a:lnTo>
                <a:lnTo>
                  <a:pt x="7011631" y="1708658"/>
                </a:lnTo>
                <a:lnTo>
                  <a:pt x="7008622" y="1704289"/>
                </a:lnTo>
                <a:lnTo>
                  <a:pt x="7002576" y="1703070"/>
                </a:lnTo>
                <a:close/>
              </a:path>
              <a:path w="9895840" h="5295265">
                <a:moveTo>
                  <a:pt x="988809" y="1622031"/>
                </a:moveTo>
                <a:lnTo>
                  <a:pt x="974521" y="1630438"/>
                </a:lnTo>
                <a:lnTo>
                  <a:pt x="973048" y="1636293"/>
                </a:lnTo>
                <a:lnTo>
                  <a:pt x="977658" y="1643735"/>
                </a:lnTo>
                <a:lnTo>
                  <a:pt x="980833" y="1645361"/>
                </a:lnTo>
                <a:lnTo>
                  <a:pt x="985862" y="1645424"/>
                </a:lnTo>
                <a:lnTo>
                  <a:pt x="987653" y="1644992"/>
                </a:lnTo>
                <a:lnTo>
                  <a:pt x="989279" y="1644053"/>
                </a:lnTo>
                <a:lnTo>
                  <a:pt x="994270" y="1641094"/>
                </a:lnTo>
                <a:lnTo>
                  <a:pt x="998905" y="1638401"/>
                </a:lnTo>
                <a:lnTo>
                  <a:pt x="1000391" y="1632546"/>
                </a:lnTo>
                <a:lnTo>
                  <a:pt x="994816" y="1623517"/>
                </a:lnTo>
                <a:lnTo>
                  <a:pt x="988809" y="1622031"/>
                </a:lnTo>
                <a:close/>
              </a:path>
              <a:path w="9895840" h="5295265">
                <a:moveTo>
                  <a:pt x="4866855" y="1676831"/>
                </a:moveTo>
                <a:lnTo>
                  <a:pt x="4861064" y="1678978"/>
                </a:lnTo>
                <a:lnTo>
                  <a:pt x="4856518" y="1688934"/>
                </a:lnTo>
                <a:lnTo>
                  <a:pt x="4854295" y="1693735"/>
                </a:lnTo>
                <a:lnTo>
                  <a:pt x="4869078" y="1702435"/>
                </a:lnTo>
                <a:lnTo>
                  <a:pt x="4872697" y="1700339"/>
                </a:lnTo>
                <a:lnTo>
                  <a:pt x="4874348" y="1696783"/>
                </a:lnTo>
                <a:lnTo>
                  <a:pt x="4878946" y="1686725"/>
                </a:lnTo>
                <a:lnTo>
                  <a:pt x="4876723" y="1681099"/>
                </a:lnTo>
                <a:lnTo>
                  <a:pt x="4871770" y="1678940"/>
                </a:lnTo>
                <a:lnTo>
                  <a:pt x="4866855" y="1676831"/>
                </a:lnTo>
                <a:close/>
              </a:path>
              <a:path w="9895840" h="5295265">
                <a:moveTo>
                  <a:pt x="6965124" y="1726907"/>
                </a:moveTo>
                <a:lnTo>
                  <a:pt x="6955561" y="1732838"/>
                </a:lnTo>
                <a:lnTo>
                  <a:pt x="6951040" y="1735696"/>
                </a:lnTo>
                <a:lnTo>
                  <a:pt x="6949757" y="1741576"/>
                </a:lnTo>
                <a:lnTo>
                  <a:pt x="6954532" y="1748790"/>
                </a:lnTo>
                <a:lnTo>
                  <a:pt x="6957606" y="1750314"/>
                </a:lnTo>
                <a:lnTo>
                  <a:pt x="6962648" y="1750390"/>
                </a:lnTo>
                <a:lnTo>
                  <a:pt x="6964514" y="1749894"/>
                </a:lnTo>
                <a:lnTo>
                  <a:pt x="6966265" y="1748790"/>
                </a:lnTo>
                <a:lnTo>
                  <a:pt x="6975614" y="1742998"/>
                </a:lnTo>
                <a:lnTo>
                  <a:pt x="6976960" y="1737093"/>
                </a:lnTo>
                <a:lnTo>
                  <a:pt x="6971157" y="1728203"/>
                </a:lnTo>
                <a:lnTo>
                  <a:pt x="6965124" y="1726907"/>
                </a:lnTo>
                <a:close/>
              </a:path>
              <a:path w="9895840" h="5295265">
                <a:moveTo>
                  <a:pt x="5770283" y="1712722"/>
                </a:moveTo>
                <a:lnTo>
                  <a:pt x="5764098" y="1713039"/>
                </a:lnTo>
                <a:lnTo>
                  <a:pt x="5752985" y="1725218"/>
                </a:lnTo>
                <a:lnTo>
                  <a:pt x="5753366" y="1731264"/>
                </a:lnTo>
                <a:lnTo>
                  <a:pt x="5759246" y="1736293"/>
                </a:lnTo>
                <a:lnTo>
                  <a:pt x="5761494" y="1737106"/>
                </a:lnTo>
                <a:lnTo>
                  <a:pt x="5766511" y="1737182"/>
                </a:lnTo>
                <a:lnTo>
                  <a:pt x="5769267" y="1736102"/>
                </a:lnTo>
                <a:lnTo>
                  <a:pt x="5771222" y="1733931"/>
                </a:lnTo>
                <a:lnTo>
                  <a:pt x="5778665" y="1725777"/>
                </a:lnTo>
                <a:lnTo>
                  <a:pt x="5778322" y="1719757"/>
                </a:lnTo>
                <a:lnTo>
                  <a:pt x="5770283" y="1712722"/>
                </a:lnTo>
                <a:close/>
              </a:path>
              <a:path w="9895840" h="5295265">
                <a:moveTo>
                  <a:pt x="6345415" y="1721383"/>
                </a:moveTo>
                <a:lnTo>
                  <a:pt x="6339433" y="1722907"/>
                </a:lnTo>
                <a:lnTo>
                  <a:pt x="6335750" y="1728978"/>
                </a:lnTo>
                <a:lnTo>
                  <a:pt x="6334823" y="1730463"/>
                </a:lnTo>
                <a:lnTo>
                  <a:pt x="6330911" y="1736356"/>
                </a:lnTo>
                <a:lnTo>
                  <a:pt x="6332232" y="1742249"/>
                </a:lnTo>
                <a:lnTo>
                  <a:pt x="6338341" y="1746123"/>
                </a:lnTo>
                <a:lnTo>
                  <a:pt x="6340157" y="1746618"/>
                </a:lnTo>
                <a:lnTo>
                  <a:pt x="6345186" y="1746694"/>
                </a:lnTo>
                <a:lnTo>
                  <a:pt x="6348374" y="1745157"/>
                </a:lnTo>
                <a:lnTo>
                  <a:pt x="6351409" y="1740611"/>
                </a:lnTo>
                <a:lnTo>
                  <a:pt x="6352501" y="1738858"/>
                </a:lnTo>
                <a:lnTo>
                  <a:pt x="6356273" y="1732546"/>
                </a:lnTo>
                <a:lnTo>
                  <a:pt x="6354724" y="1726704"/>
                </a:lnTo>
                <a:lnTo>
                  <a:pt x="6345415" y="1721383"/>
                </a:lnTo>
                <a:close/>
              </a:path>
              <a:path w="9895840" h="5295265">
                <a:moveTo>
                  <a:pt x="950264" y="1645716"/>
                </a:moveTo>
                <a:lnTo>
                  <a:pt x="936586" y="1655076"/>
                </a:lnTo>
                <a:lnTo>
                  <a:pt x="935520" y="1661007"/>
                </a:lnTo>
                <a:lnTo>
                  <a:pt x="940511" y="1667916"/>
                </a:lnTo>
                <a:lnTo>
                  <a:pt x="943482" y="1669326"/>
                </a:lnTo>
                <a:lnTo>
                  <a:pt x="948486" y="1669389"/>
                </a:lnTo>
                <a:lnTo>
                  <a:pt x="950518" y="1668830"/>
                </a:lnTo>
                <a:lnTo>
                  <a:pt x="961440" y="1661401"/>
                </a:lnTo>
                <a:lnTo>
                  <a:pt x="962545" y="1655457"/>
                </a:lnTo>
                <a:lnTo>
                  <a:pt x="956348" y="1646796"/>
                </a:lnTo>
                <a:lnTo>
                  <a:pt x="950264" y="1645716"/>
                </a:lnTo>
                <a:close/>
              </a:path>
              <a:path w="9895840" h="5295265">
                <a:moveTo>
                  <a:pt x="6630517" y="1726819"/>
                </a:moveTo>
                <a:lnTo>
                  <a:pt x="6620357" y="1730336"/>
                </a:lnTo>
                <a:lnTo>
                  <a:pt x="6617715" y="1735810"/>
                </a:lnTo>
                <a:lnTo>
                  <a:pt x="6622973" y="1749971"/>
                </a:lnTo>
                <a:lnTo>
                  <a:pt x="6626682" y="1752371"/>
                </a:lnTo>
                <a:lnTo>
                  <a:pt x="6631774" y="1752447"/>
                </a:lnTo>
                <a:lnTo>
                  <a:pt x="6632943" y="1752269"/>
                </a:lnTo>
                <a:lnTo>
                  <a:pt x="6634073" y="1751888"/>
                </a:lnTo>
                <a:lnTo>
                  <a:pt x="6639153" y="1750098"/>
                </a:lnTo>
                <a:lnTo>
                  <a:pt x="6641782" y="1744649"/>
                </a:lnTo>
                <a:lnTo>
                  <a:pt x="6636131" y="1729346"/>
                </a:lnTo>
                <a:lnTo>
                  <a:pt x="6630517" y="1726819"/>
                </a:lnTo>
                <a:close/>
              </a:path>
              <a:path w="9895840" h="5295265">
                <a:moveTo>
                  <a:pt x="4848504" y="1715782"/>
                </a:moveTo>
                <a:lnTo>
                  <a:pt x="4842421" y="1716874"/>
                </a:lnTo>
                <a:lnTo>
                  <a:pt x="4839373" y="1721180"/>
                </a:lnTo>
                <a:lnTo>
                  <a:pt x="4838344" y="1722666"/>
                </a:lnTo>
                <a:lnTo>
                  <a:pt x="4837290" y="1724075"/>
                </a:lnTo>
                <a:lnTo>
                  <a:pt x="4832934" y="1729625"/>
                </a:lnTo>
                <a:lnTo>
                  <a:pt x="4833810" y="1735607"/>
                </a:lnTo>
                <a:lnTo>
                  <a:pt x="4839830" y="1740065"/>
                </a:lnTo>
                <a:lnTo>
                  <a:pt x="4841849" y="1740712"/>
                </a:lnTo>
                <a:lnTo>
                  <a:pt x="4846878" y="1740789"/>
                </a:lnTo>
                <a:lnTo>
                  <a:pt x="4849837" y="1739493"/>
                </a:lnTo>
                <a:lnTo>
                  <a:pt x="4851806" y="1736991"/>
                </a:lnTo>
                <a:lnTo>
                  <a:pt x="4854308" y="1733689"/>
                </a:lnTo>
                <a:lnTo>
                  <a:pt x="4858575" y="1727644"/>
                </a:lnTo>
                <a:lnTo>
                  <a:pt x="4857407" y="1721713"/>
                </a:lnTo>
                <a:lnTo>
                  <a:pt x="4852962" y="1718716"/>
                </a:lnTo>
                <a:lnTo>
                  <a:pt x="4848504" y="1715782"/>
                </a:lnTo>
                <a:close/>
              </a:path>
              <a:path w="9895840" h="5295265">
                <a:moveTo>
                  <a:pt x="913485" y="1672082"/>
                </a:moveTo>
                <a:lnTo>
                  <a:pt x="900582" y="1682356"/>
                </a:lnTo>
                <a:lnTo>
                  <a:pt x="899985" y="1688350"/>
                </a:lnTo>
                <a:lnTo>
                  <a:pt x="905294" y="1694700"/>
                </a:lnTo>
                <a:lnTo>
                  <a:pt x="908050" y="1695894"/>
                </a:lnTo>
                <a:lnTo>
                  <a:pt x="913053" y="1695958"/>
                </a:lnTo>
                <a:lnTo>
                  <a:pt x="915301" y="1695272"/>
                </a:lnTo>
                <a:lnTo>
                  <a:pt x="925855" y="1686890"/>
                </a:lnTo>
                <a:lnTo>
                  <a:pt x="926465" y="1680883"/>
                </a:lnTo>
                <a:lnTo>
                  <a:pt x="919632" y="1672691"/>
                </a:lnTo>
                <a:lnTo>
                  <a:pt x="913485" y="1672082"/>
                </a:lnTo>
                <a:close/>
              </a:path>
              <a:path w="9895840" h="5295265">
                <a:moveTo>
                  <a:pt x="5740311" y="1745361"/>
                </a:moveTo>
                <a:lnTo>
                  <a:pt x="5734126" y="1745830"/>
                </a:lnTo>
                <a:lnTo>
                  <a:pt x="5730608" y="1749818"/>
                </a:lnTo>
                <a:lnTo>
                  <a:pt x="5723229" y="1758073"/>
                </a:lnTo>
                <a:lnTo>
                  <a:pt x="5723648" y="1764080"/>
                </a:lnTo>
                <a:lnTo>
                  <a:pt x="5729541" y="1769071"/>
                </a:lnTo>
                <a:lnTo>
                  <a:pt x="5731776" y="1769859"/>
                </a:lnTo>
                <a:lnTo>
                  <a:pt x="5736793" y="1769922"/>
                </a:lnTo>
                <a:lnTo>
                  <a:pt x="5739549" y="1768830"/>
                </a:lnTo>
                <a:lnTo>
                  <a:pt x="5748921" y="1758353"/>
                </a:lnTo>
                <a:lnTo>
                  <a:pt x="5748489" y="1752333"/>
                </a:lnTo>
                <a:lnTo>
                  <a:pt x="5740311" y="1745361"/>
                </a:lnTo>
                <a:close/>
              </a:path>
              <a:path w="9895840" h="5295265">
                <a:moveTo>
                  <a:pt x="6136538" y="1761197"/>
                </a:moveTo>
                <a:lnTo>
                  <a:pt x="6131407" y="1764550"/>
                </a:lnTo>
                <a:lnTo>
                  <a:pt x="6129172" y="1774850"/>
                </a:lnTo>
                <a:lnTo>
                  <a:pt x="6132550" y="1779917"/>
                </a:lnTo>
                <a:lnTo>
                  <a:pt x="6144069" y="1782368"/>
                </a:lnTo>
                <a:lnTo>
                  <a:pt x="6144780" y="1782457"/>
                </a:lnTo>
                <a:lnTo>
                  <a:pt x="6149975" y="1782533"/>
                </a:lnTo>
                <a:lnTo>
                  <a:pt x="6154064" y="1779536"/>
                </a:lnTo>
                <a:lnTo>
                  <a:pt x="6155193" y="1774850"/>
                </a:lnTo>
                <a:lnTo>
                  <a:pt x="6156325" y="1769999"/>
                </a:lnTo>
                <a:lnTo>
                  <a:pt x="6153048" y="1764868"/>
                </a:lnTo>
                <a:lnTo>
                  <a:pt x="6147803" y="1763674"/>
                </a:lnTo>
                <a:lnTo>
                  <a:pt x="6136538" y="1761197"/>
                </a:lnTo>
                <a:close/>
              </a:path>
              <a:path w="9895840" h="5295265">
                <a:moveTo>
                  <a:pt x="4814849" y="1745780"/>
                </a:moveTo>
                <a:lnTo>
                  <a:pt x="4810226" y="1748497"/>
                </a:lnTo>
                <a:lnTo>
                  <a:pt x="4808728" y="1749399"/>
                </a:lnTo>
                <a:lnTo>
                  <a:pt x="4807191" y="1750237"/>
                </a:lnTo>
                <a:lnTo>
                  <a:pt x="4800866" y="1753527"/>
                </a:lnTo>
                <a:lnTo>
                  <a:pt x="4799063" y="1759305"/>
                </a:lnTo>
                <a:lnTo>
                  <a:pt x="4803355" y="1767116"/>
                </a:lnTo>
                <a:lnTo>
                  <a:pt x="4806657" y="1768944"/>
                </a:lnTo>
                <a:lnTo>
                  <a:pt x="4811699" y="1769008"/>
                </a:lnTo>
                <a:lnTo>
                  <a:pt x="4813338" y="1768665"/>
                </a:lnTo>
                <a:lnTo>
                  <a:pt x="4816716" y="1766912"/>
                </a:lnTo>
                <a:lnTo>
                  <a:pt x="4818583" y="1765858"/>
                </a:lnTo>
                <a:lnTo>
                  <a:pt x="4825009" y="1762061"/>
                </a:lnTo>
                <a:lnTo>
                  <a:pt x="4826469" y="1756219"/>
                </a:lnTo>
                <a:lnTo>
                  <a:pt x="4823675" y="1751711"/>
                </a:lnTo>
                <a:lnTo>
                  <a:pt x="4820856" y="1747215"/>
                </a:lnTo>
                <a:lnTo>
                  <a:pt x="4814849" y="1745780"/>
                </a:lnTo>
                <a:close/>
              </a:path>
              <a:path w="9895840" h="5295265">
                <a:moveTo>
                  <a:pt x="6180378" y="1772754"/>
                </a:moveTo>
                <a:lnTo>
                  <a:pt x="6175032" y="1775891"/>
                </a:lnTo>
                <a:lnTo>
                  <a:pt x="6172403" y="1786128"/>
                </a:lnTo>
                <a:lnTo>
                  <a:pt x="6175590" y="1791309"/>
                </a:lnTo>
                <a:lnTo>
                  <a:pt x="6187338" y="1794179"/>
                </a:lnTo>
                <a:lnTo>
                  <a:pt x="6188062" y="1794268"/>
                </a:lnTo>
                <a:lnTo>
                  <a:pt x="6193243" y="1794344"/>
                </a:lnTo>
                <a:lnTo>
                  <a:pt x="6197307" y="1791411"/>
                </a:lnTo>
                <a:lnTo>
                  <a:pt x="6199657" y="1781911"/>
                </a:lnTo>
                <a:lnTo>
                  <a:pt x="6196431" y="1776755"/>
                </a:lnTo>
                <a:lnTo>
                  <a:pt x="6185598" y="1774126"/>
                </a:lnTo>
                <a:lnTo>
                  <a:pt x="6180378" y="1772754"/>
                </a:lnTo>
                <a:close/>
              </a:path>
              <a:path w="9895840" h="5295265">
                <a:moveTo>
                  <a:pt x="6223101" y="1780781"/>
                </a:moveTo>
                <a:lnTo>
                  <a:pt x="6218212" y="1784959"/>
                </a:lnTo>
                <a:lnTo>
                  <a:pt x="6217158" y="1795449"/>
                </a:lnTo>
                <a:lnTo>
                  <a:pt x="6221120" y="1800123"/>
                </a:lnTo>
                <a:lnTo>
                  <a:pt x="6228626" y="1800821"/>
                </a:lnTo>
                <a:lnTo>
                  <a:pt x="6230696" y="1800987"/>
                </a:lnTo>
                <a:lnTo>
                  <a:pt x="6232791" y="1801088"/>
                </a:lnTo>
                <a:lnTo>
                  <a:pt x="6238379" y="1801177"/>
                </a:lnTo>
                <a:lnTo>
                  <a:pt x="6242773" y="1797189"/>
                </a:lnTo>
                <a:lnTo>
                  <a:pt x="6243307" y="1786826"/>
                </a:lnTo>
                <a:lnTo>
                  <a:pt x="6239167" y="1782305"/>
                </a:lnTo>
                <a:lnTo>
                  <a:pt x="6233769" y="1782051"/>
                </a:lnTo>
                <a:lnTo>
                  <a:pt x="6230175" y="1781835"/>
                </a:lnTo>
                <a:lnTo>
                  <a:pt x="6228346" y="1781670"/>
                </a:lnTo>
                <a:lnTo>
                  <a:pt x="6223101" y="1780781"/>
                </a:lnTo>
                <a:close/>
              </a:path>
              <a:path w="9895840" h="5295265">
                <a:moveTo>
                  <a:pt x="4777219" y="1760855"/>
                </a:moveTo>
                <a:lnTo>
                  <a:pt x="4771783" y="1761629"/>
                </a:lnTo>
                <a:lnTo>
                  <a:pt x="4766271" y="1762315"/>
                </a:lnTo>
                <a:lnTo>
                  <a:pt x="4760912" y="1762899"/>
                </a:lnTo>
                <a:lnTo>
                  <a:pt x="4757089" y="1767636"/>
                </a:lnTo>
                <a:lnTo>
                  <a:pt x="4757686" y="1772856"/>
                </a:lnTo>
                <a:lnTo>
                  <a:pt x="4758270" y="1777682"/>
                </a:lnTo>
                <a:lnTo>
                  <a:pt x="4762436" y="1781225"/>
                </a:lnTo>
                <a:lnTo>
                  <a:pt x="4767275" y="1781302"/>
                </a:lnTo>
                <a:lnTo>
                  <a:pt x="4768126" y="1781289"/>
                </a:lnTo>
                <a:lnTo>
                  <a:pt x="4770602" y="1781022"/>
                </a:lnTo>
                <a:lnTo>
                  <a:pt x="4779987" y="1779727"/>
                </a:lnTo>
                <a:lnTo>
                  <a:pt x="4783696" y="1774875"/>
                </a:lnTo>
                <a:lnTo>
                  <a:pt x="4782108" y="1764474"/>
                </a:lnTo>
                <a:lnTo>
                  <a:pt x="4777219" y="1760855"/>
                </a:lnTo>
                <a:close/>
              </a:path>
              <a:path w="9895840" h="5295265">
                <a:moveTo>
                  <a:pt x="4688344" y="1760359"/>
                </a:moveTo>
                <a:lnTo>
                  <a:pt x="4682985" y="1760626"/>
                </a:lnTo>
                <a:lnTo>
                  <a:pt x="4676825" y="1761020"/>
                </a:lnTo>
                <a:lnTo>
                  <a:pt x="4671453" y="1761451"/>
                </a:lnTo>
                <a:lnTo>
                  <a:pt x="4667453" y="1766036"/>
                </a:lnTo>
                <a:lnTo>
                  <a:pt x="4668291" y="1776234"/>
                </a:lnTo>
                <a:lnTo>
                  <a:pt x="4672495" y="1779968"/>
                </a:lnTo>
                <a:lnTo>
                  <a:pt x="4678108" y="1780057"/>
                </a:lnTo>
                <a:lnTo>
                  <a:pt x="4683988" y="1779651"/>
                </a:lnTo>
                <a:lnTo>
                  <a:pt x="4689373" y="1779397"/>
                </a:lnTo>
                <a:lnTo>
                  <a:pt x="4693526" y="1774939"/>
                </a:lnTo>
                <a:lnTo>
                  <a:pt x="4692967" y="1764423"/>
                </a:lnTo>
                <a:lnTo>
                  <a:pt x="4688344" y="1760359"/>
                </a:lnTo>
                <a:close/>
              </a:path>
              <a:path w="9895840" h="5295265">
                <a:moveTo>
                  <a:pt x="878954" y="1701266"/>
                </a:moveTo>
                <a:lnTo>
                  <a:pt x="866990" y="1712620"/>
                </a:lnTo>
                <a:lnTo>
                  <a:pt x="866927" y="1718665"/>
                </a:lnTo>
                <a:lnTo>
                  <a:pt x="872591" y="1724291"/>
                </a:lnTo>
                <a:lnTo>
                  <a:pt x="875080" y="1725244"/>
                </a:lnTo>
                <a:lnTo>
                  <a:pt x="880084" y="1725320"/>
                </a:lnTo>
                <a:lnTo>
                  <a:pt x="882599" y="1724406"/>
                </a:lnTo>
                <a:lnTo>
                  <a:pt x="892555" y="1715008"/>
                </a:lnTo>
                <a:lnTo>
                  <a:pt x="892670" y="1708950"/>
                </a:lnTo>
                <a:lnTo>
                  <a:pt x="885139" y="1701393"/>
                </a:lnTo>
                <a:lnTo>
                  <a:pt x="878954" y="1701266"/>
                </a:lnTo>
                <a:close/>
              </a:path>
              <a:path w="9895840" h="5295265">
                <a:moveTo>
                  <a:pt x="4723015" y="1761540"/>
                </a:moveTo>
                <a:lnTo>
                  <a:pt x="4717986" y="1761947"/>
                </a:lnTo>
                <a:lnTo>
                  <a:pt x="4713046" y="1765312"/>
                </a:lnTo>
                <a:lnTo>
                  <a:pt x="4712525" y="1775815"/>
                </a:lnTo>
                <a:lnTo>
                  <a:pt x="4716678" y="1780298"/>
                </a:lnTo>
                <a:lnTo>
                  <a:pt x="4728311" y="1780882"/>
                </a:lnTo>
                <a:lnTo>
                  <a:pt x="4733417" y="1780959"/>
                </a:lnTo>
                <a:lnTo>
                  <a:pt x="4737785" y="1777123"/>
                </a:lnTo>
                <a:lnTo>
                  <a:pt x="4738560" y="1766824"/>
                </a:lnTo>
                <a:lnTo>
                  <a:pt x="4734509" y="1762252"/>
                </a:lnTo>
                <a:lnTo>
                  <a:pt x="4729124" y="1761871"/>
                </a:lnTo>
                <a:lnTo>
                  <a:pt x="4723015" y="1761540"/>
                </a:lnTo>
                <a:close/>
              </a:path>
              <a:path w="9895840" h="5295265">
                <a:moveTo>
                  <a:pt x="2642590" y="1738947"/>
                </a:moveTo>
                <a:lnTo>
                  <a:pt x="2637205" y="1738998"/>
                </a:lnTo>
                <a:lnTo>
                  <a:pt x="2633675" y="1743316"/>
                </a:lnTo>
                <a:lnTo>
                  <a:pt x="2633827" y="1753857"/>
                </a:lnTo>
                <a:lnTo>
                  <a:pt x="2639339" y="1758327"/>
                </a:lnTo>
                <a:lnTo>
                  <a:pt x="2644457" y="1757997"/>
                </a:lnTo>
                <a:lnTo>
                  <a:pt x="2653926" y="1757997"/>
                </a:lnTo>
                <a:lnTo>
                  <a:pt x="2657970" y="1754403"/>
                </a:lnTo>
                <a:lnTo>
                  <a:pt x="2658364" y="1749348"/>
                </a:lnTo>
                <a:lnTo>
                  <a:pt x="2658732" y="1744078"/>
                </a:lnTo>
                <a:lnTo>
                  <a:pt x="2654668" y="1739544"/>
                </a:lnTo>
                <a:lnTo>
                  <a:pt x="2647873" y="1739049"/>
                </a:lnTo>
                <a:lnTo>
                  <a:pt x="2644838" y="1738960"/>
                </a:lnTo>
                <a:lnTo>
                  <a:pt x="2642590" y="1738947"/>
                </a:lnTo>
                <a:close/>
              </a:path>
              <a:path w="9895840" h="5295265">
                <a:moveTo>
                  <a:pt x="2653926" y="1757997"/>
                </a:moveTo>
                <a:lnTo>
                  <a:pt x="2644457" y="1757997"/>
                </a:lnTo>
                <a:lnTo>
                  <a:pt x="2647911" y="1758137"/>
                </a:lnTo>
                <a:lnTo>
                  <a:pt x="2648102" y="1758175"/>
                </a:lnTo>
                <a:lnTo>
                  <a:pt x="2653626" y="1758264"/>
                </a:lnTo>
                <a:lnTo>
                  <a:pt x="2653926" y="1757997"/>
                </a:lnTo>
                <a:close/>
              </a:path>
              <a:path w="9895840" h="5295265">
                <a:moveTo>
                  <a:pt x="5710821" y="1778254"/>
                </a:moveTo>
                <a:lnTo>
                  <a:pt x="5704636" y="1778520"/>
                </a:lnTo>
                <a:lnTo>
                  <a:pt x="5701004" y="1782457"/>
                </a:lnTo>
                <a:lnTo>
                  <a:pt x="5693435" y="1790573"/>
                </a:lnTo>
                <a:lnTo>
                  <a:pt x="5693740" y="1796605"/>
                </a:lnTo>
                <a:lnTo>
                  <a:pt x="5699569" y="1801761"/>
                </a:lnTo>
                <a:lnTo>
                  <a:pt x="5701880" y="1802587"/>
                </a:lnTo>
                <a:lnTo>
                  <a:pt x="5706897" y="1802663"/>
                </a:lnTo>
                <a:lnTo>
                  <a:pt x="5709589" y="1801609"/>
                </a:lnTo>
                <a:lnTo>
                  <a:pt x="5711571" y="1799513"/>
                </a:lnTo>
                <a:lnTo>
                  <a:pt x="5715495" y="1795259"/>
                </a:lnTo>
                <a:lnTo>
                  <a:pt x="5719114" y="1791398"/>
                </a:lnTo>
                <a:lnTo>
                  <a:pt x="5718810" y="1785353"/>
                </a:lnTo>
                <a:lnTo>
                  <a:pt x="5710821" y="1778254"/>
                </a:lnTo>
                <a:close/>
              </a:path>
              <a:path w="9895840" h="5295265">
                <a:moveTo>
                  <a:pt x="4640897" y="1768487"/>
                </a:moveTo>
                <a:lnTo>
                  <a:pt x="4633912" y="1771357"/>
                </a:lnTo>
                <a:lnTo>
                  <a:pt x="4631944" y="1772246"/>
                </a:lnTo>
                <a:lnTo>
                  <a:pt x="4625213" y="1775612"/>
                </a:lnTo>
                <a:lnTo>
                  <a:pt x="4623320" y="1781352"/>
                </a:lnTo>
                <a:lnTo>
                  <a:pt x="4625809" y="1786026"/>
                </a:lnTo>
                <a:lnTo>
                  <a:pt x="4627499" y="1789277"/>
                </a:lnTo>
                <a:lnTo>
                  <a:pt x="4630851" y="1791169"/>
                </a:lnTo>
                <a:lnTo>
                  <a:pt x="4635906" y="1791233"/>
                </a:lnTo>
                <a:lnTo>
                  <a:pt x="4637493" y="1790915"/>
                </a:lnTo>
                <a:lnTo>
                  <a:pt x="4640491" y="1789417"/>
                </a:lnTo>
                <a:lnTo>
                  <a:pt x="4642040" y="1788718"/>
                </a:lnTo>
                <a:lnTo>
                  <a:pt x="4648606" y="1785975"/>
                </a:lnTo>
                <a:lnTo>
                  <a:pt x="4650892" y="1780400"/>
                </a:lnTo>
                <a:lnTo>
                  <a:pt x="4648784" y="1775536"/>
                </a:lnTo>
                <a:lnTo>
                  <a:pt x="4646625" y="1770735"/>
                </a:lnTo>
                <a:lnTo>
                  <a:pt x="4640897" y="1768487"/>
                </a:lnTo>
                <a:close/>
              </a:path>
              <a:path w="9895840" h="5295265">
                <a:moveTo>
                  <a:pt x="5882106" y="1792732"/>
                </a:moveTo>
                <a:lnTo>
                  <a:pt x="5876950" y="1794344"/>
                </a:lnTo>
                <a:lnTo>
                  <a:pt x="5874981" y="1794916"/>
                </a:lnTo>
                <a:lnTo>
                  <a:pt x="5866041" y="1798040"/>
                </a:lnTo>
                <a:lnTo>
                  <a:pt x="5863424" y="1803501"/>
                </a:lnTo>
                <a:lnTo>
                  <a:pt x="5865241" y="1808454"/>
                </a:lnTo>
                <a:lnTo>
                  <a:pt x="5866676" y="1812290"/>
                </a:lnTo>
                <a:lnTo>
                  <a:pt x="5870371" y="1814703"/>
                </a:lnTo>
                <a:lnTo>
                  <a:pt x="5875464" y="1814779"/>
                </a:lnTo>
                <a:lnTo>
                  <a:pt x="5876632" y="1814601"/>
                </a:lnTo>
                <a:lnTo>
                  <a:pt x="5877775" y="1814195"/>
                </a:lnTo>
                <a:lnTo>
                  <a:pt x="5883046" y="1812429"/>
                </a:lnTo>
                <a:lnTo>
                  <a:pt x="5888177" y="1810816"/>
                </a:lnTo>
                <a:lnTo>
                  <a:pt x="5890983" y="1805457"/>
                </a:lnTo>
                <a:lnTo>
                  <a:pt x="5887605" y="1795449"/>
                </a:lnTo>
                <a:lnTo>
                  <a:pt x="5882106" y="1792732"/>
                </a:lnTo>
                <a:close/>
              </a:path>
              <a:path w="9895840" h="5295265">
                <a:moveTo>
                  <a:pt x="8923147" y="1838350"/>
                </a:moveTo>
                <a:lnTo>
                  <a:pt x="8916453" y="1840788"/>
                </a:lnTo>
                <a:lnTo>
                  <a:pt x="8914841" y="1841322"/>
                </a:lnTo>
                <a:lnTo>
                  <a:pt x="8907970" y="1843392"/>
                </a:lnTo>
                <a:lnTo>
                  <a:pt x="8905113" y="1848726"/>
                </a:lnTo>
                <a:lnTo>
                  <a:pt x="8908021" y="1857806"/>
                </a:lnTo>
                <a:lnTo>
                  <a:pt x="8911818" y="1860397"/>
                </a:lnTo>
                <a:lnTo>
                  <a:pt x="8916924" y="1860473"/>
                </a:lnTo>
                <a:lnTo>
                  <a:pt x="8917952" y="1860359"/>
                </a:lnTo>
                <a:lnTo>
                  <a:pt x="8918968" y="1860029"/>
                </a:lnTo>
                <a:lnTo>
                  <a:pt x="8921051" y="1859407"/>
                </a:lnTo>
                <a:lnTo>
                  <a:pt x="8923083" y="1858733"/>
                </a:lnTo>
                <a:lnTo>
                  <a:pt x="8925052" y="1857997"/>
                </a:lnTo>
                <a:lnTo>
                  <a:pt x="8930119" y="1856155"/>
                </a:lnTo>
                <a:lnTo>
                  <a:pt x="8932672" y="1850644"/>
                </a:lnTo>
                <a:lnTo>
                  <a:pt x="8930728" y="1845716"/>
                </a:lnTo>
                <a:lnTo>
                  <a:pt x="8928823" y="1840788"/>
                </a:lnTo>
                <a:lnTo>
                  <a:pt x="8923147" y="1838350"/>
                </a:lnTo>
                <a:close/>
              </a:path>
              <a:path w="9895840" h="5295265">
                <a:moveTo>
                  <a:pt x="2270734" y="1747075"/>
                </a:moveTo>
                <a:lnTo>
                  <a:pt x="2265718" y="1749094"/>
                </a:lnTo>
                <a:lnTo>
                  <a:pt x="2264054" y="1749793"/>
                </a:lnTo>
                <a:lnTo>
                  <a:pt x="2262365" y="1750415"/>
                </a:lnTo>
                <a:lnTo>
                  <a:pt x="2255608" y="1752828"/>
                </a:lnTo>
                <a:lnTo>
                  <a:pt x="2252992" y="1758276"/>
                </a:lnTo>
                <a:lnTo>
                  <a:pt x="2256281" y="1767039"/>
                </a:lnTo>
                <a:lnTo>
                  <a:pt x="2259965" y="1769440"/>
                </a:lnTo>
                <a:lnTo>
                  <a:pt x="2265070" y="1769503"/>
                </a:lnTo>
                <a:lnTo>
                  <a:pt x="2266238" y="1769325"/>
                </a:lnTo>
                <a:lnTo>
                  <a:pt x="2269350" y="1768233"/>
                </a:lnTo>
                <a:lnTo>
                  <a:pt x="2271318" y="1767471"/>
                </a:lnTo>
                <a:lnTo>
                  <a:pt x="2278253" y="1764703"/>
                </a:lnTo>
                <a:lnTo>
                  <a:pt x="2280589" y="1759089"/>
                </a:lnTo>
                <a:lnTo>
                  <a:pt x="2276436" y="1749386"/>
                </a:lnTo>
                <a:lnTo>
                  <a:pt x="2270734" y="1747075"/>
                </a:lnTo>
                <a:close/>
              </a:path>
              <a:path w="9895840" h="5295265">
                <a:moveTo>
                  <a:pt x="8881745" y="1848662"/>
                </a:moveTo>
                <a:lnTo>
                  <a:pt x="8874239" y="1849907"/>
                </a:lnTo>
                <a:lnTo>
                  <a:pt x="8870238" y="1850631"/>
                </a:lnTo>
                <a:lnTo>
                  <a:pt x="8864930" y="1851660"/>
                </a:lnTo>
                <a:lnTo>
                  <a:pt x="8861475" y="1856663"/>
                </a:lnTo>
                <a:lnTo>
                  <a:pt x="8863418" y="1866303"/>
                </a:lnTo>
                <a:lnTo>
                  <a:pt x="8867444" y="1869452"/>
                </a:lnTo>
                <a:lnTo>
                  <a:pt x="8872626" y="1869516"/>
                </a:lnTo>
                <a:lnTo>
                  <a:pt x="8873324" y="1869478"/>
                </a:lnTo>
                <a:lnTo>
                  <a:pt x="8879471" y="1868385"/>
                </a:lnTo>
                <a:lnTo>
                  <a:pt x="8884793" y="1867535"/>
                </a:lnTo>
                <a:lnTo>
                  <a:pt x="8888399" y="1862645"/>
                </a:lnTo>
                <a:lnTo>
                  <a:pt x="8886672" y="1852269"/>
                </a:lnTo>
                <a:lnTo>
                  <a:pt x="8881745" y="1848662"/>
                </a:lnTo>
                <a:close/>
              </a:path>
              <a:path w="9895840" h="5295265">
                <a:moveTo>
                  <a:pt x="9284830" y="1851888"/>
                </a:moveTo>
                <a:lnTo>
                  <a:pt x="9274835" y="1855927"/>
                </a:lnTo>
                <a:lnTo>
                  <a:pt x="9272485" y="1861515"/>
                </a:lnTo>
                <a:lnTo>
                  <a:pt x="9275368" y="1868208"/>
                </a:lnTo>
                <a:lnTo>
                  <a:pt x="9276194" y="1870049"/>
                </a:lnTo>
                <a:lnTo>
                  <a:pt x="9277083" y="1871878"/>
                </a:lnTo>
                <a:lnTo>
                  <a:pt x="9278696" y="1875345"/>
                </a:lnTo>
                <a:lnTo>
                  <a:pt x="9282176" y="1877402"/>
                </a:lnTo>
                <a:lnTo>
                  <a:pt x="9287256" y="1877453"/>
                </a:lnTo>
                <a:lnTo>
                  <a:pt x="9288678" y="1877212"/>
                </a:lnTo>
                <a:lnTo>
                  <a:pt x="9290024" y="1876590"/>
                </a:lnTo>
                <a:lnTo>
                  <a:pt x="9294939" y="1874418"/>
                </a:lnTo>
                <a:lnTo>
                  <a:pt x="9297098" y="1868779"/>
                </a:lnTo>
                <a:lnTo>
                  <a:pt x="9294825" y="1863979"/>
                </a:lnTo>
                <a:lnTo>
                  <a:pt x="9293326" y="1860689"/>
                </a:lnTo>
                <a:lnTo>
                  <a:pt x="9290532" y="1854200"/>
                </a:lnTo>
                <a:lnTo>
                  <a:pt x="9284830" y="1851888"/>
                </a:lnTo>
                <a:close/>
              </a:path>
              <a:path w="9895840" h="5295265">
                <a:moveTo>
                  <a:pt x="853312" y="1732927"/>
                </a:moveTo>
                <a:lnTo>
                  <a:pt x="847115" y="1733346"/>
                </a:lnTo>
                <a:lnTo>
                  <a:pt x="843610" y="1737309"/>
                </a:lnTo>
                <a:lnTo>
                  <a:pt x="836244" y="1745780"/>
                </a:lnTo>
                <a:lnTo>
                  <a:pt x="836802" y="1751812"/>
                </a:lnTo>
                <a:lnTo>
                  <a:pt x="840943" y="1755178"/>
                </a:lnTo>
                <a:lnTo>
                  <a:pt x="842733" y="1756664"/>
                </a:lnTo>
                <a:lnTo>
                  <a:pt x="844918" y="1757387"/>
                </a:lnTo>
                <a:lnTo>
                  <a:pt x="849922" y="1757451"/>
                </a:lnTo>
                <a:lnTo>
                  <a:pt x="852754" y="1756308"/>
                </a:lnTo>
                <a:lnTo>
                  <a:pt x="858405" y="1749793"/>
                </a:lnTo>
                <a:lnTo>
                  <a:pt x="861936" y="1745805"/>
                </a:lnTo>
                <a:lnTo>
                  <a:pt x="861466" y="1739811"/>
                </a:lnTo>
                <a:lnTo>
                  <a:pt x="857402" y="1736356"/>
                </a:lnTo>
                <a:lnTo>
                  <a:pt x="853312" y="1732927"/>
                </a:lnTo>
                <a:close/>
              </a:path>
              <a:path w="9895840" h="5295265">
                <a:moveTo>
                  <a:pt x="5838710" y="1810626"/>
                </a:moveTo>
                <a:lnTo>
                  <a:pt x="5834138" y="1813331"/>
                </a:lnTo>
                <a:lnTo>
                  <a:pt x="5828982" y="1816442"/>
                </a:lnTo>
                <a:lnTo>
                  <a:pt x="5824423" y="1819249"/>
                </a:lnTo>
                <a:lnTo>
                  <a:pt x="5823077" y="1825155"/>
                </a:lnTo>
                <a:lnTo>
                  <a:pt x="5826030" y="1829650"/>
                </a:lnTo>
                <a:lnTo>
                  <a:pt x="5827801" y="1832419"/>
                </a:lnTo>
                <a:lnTo>
                  <a:pt x="5830912" y="1833968"/>
                </a:lnTo>
                <a:lnTo>
                  <a:pt x="5835954" y="1834032"/>
                </a:lnTo>
                <a:lnTo>
                  <a:pt x="5837809" y="1833562"/>
                </a:lnTo>
                <a:lnTo>
                  <a:pt x="5844346" y="1829600"/>
                </a:lnTo>
                <a:lnTo>
                  <a:pt x="5848883" y="1826920"/>
                </a:lnTo>
                <a:lnTo>
                  <a:pt x="5850343" y="1821078"/>
                </a:lnTo>
                <a:lnTo>
                  <a:pt x="5844755" y="1812061"/>
                </a:lnTo>
                <a:lnTo>
                  <a:pt x="5838710" y="1810626"/>
                </a:lnTo>
                <a:close/>
              </a:path>
              <a:path w="9895840" h="5295265">
                <a:moveTo>
                  <a:pt x="5679592" y="1810880"/>
                </a:moveTo>
                <a:lnTo>
                  <a:pt x="5673521" y="1812048"/>
                </a:lnTo>
                <a:lnTo>
                  <a:pt x="5670550" y="1816455"/>
                </a:lnTo>
                <a:lnTo>
                  <a:pt x="5669318" y="1818233"/>
                </a:lnTo>
                <a:lnTo>
                  <a:pt x="5668162" y="1820087"/>
                </a:lnTo>
                <a:lnTo>
                  <a:pt x="5664466" y="1826552"/>
                </a:lnTo>
                <a:lnTo>
                  <a:pt x="5666143" y="1832343"/>
                </a:lnTo>
                <a:lnTo>
                  <a:pt x="5672328" y="1835708"/>
                </a:lnTo>
                <a:lnTo>
                  <a:pt x="5673902" y="1836115"/>
                </a:lnTo>
                <a:lnTo>
                  <a:pt x="5678944" y="1836178"/>
                </a:lnTo>
                <a:lnTo>
                  <a:pt x="5682335" y="1834426"/>
                </a:lnTo>
                <a:lnTo>
                  <a:pt x="5684977" y="1829828"/>
                </a:lnTo>
                <a:lnTo>
                  <a:pt x="5685853" y="1828431"/>
                </a:lnTo>
                <a:lnTo>
                  <a:pt x="5686831" y="1827034"/>
                </a:lnTo>
                <a:lnTo>
                  <a:pt x="5689815" y="1822665"/>
                </a:lnTo>
                <a:lnTo>
                  <a:pt x="5688596" y="1816760"/>
                </a:lnTo>
                <a:lnTo>
                  <a:pt x="5684126" y="1813864"/>
                </a:lnTo>
                <a:lnTo>
                  <a:pt x="5679592" y="1810880"/>
                </a:lnTo>
                <a:close/>
              </a:path>
              <a:path w="9895840" h="5295265">
                <a:moveTo>
                  <a:pt x="8835669" y="1861223"/>
                </a:moveTo>
                <a:lnTo>
                  <a:pt x="8828951" y="1864474"/>
                </a:lnTo>
                <a:lnTo>
                  <a:pt x="8827096" y="1865414"/>
                </a:lnTo>
                <a:lnTo>
                  <a:pt x="8820556" y="1868932"/>
                </a:lnTo>
                <a:lnTo>
                  <a:pt x="8818854" y="1874697"/>
                </a:lnTo>
                <a:lnTo>
                  <a:pt x="8823223" y="1882444"/>
                </a:lnTo>
                <a:lnTo>
                  <a:pt x="8826500" y="1884197"/>
                </a:lnTo>
                <a:lnTo>
                  <a:pt x="8831541" y="1884273"/>
                </a:lnTo>
                <a:lnTo>
                  <a:pt x="8833231" y="1883892"/>
                </a:lnTo>
                <a:lnTo>
                  <a:pt x="8836355" y="1882203"/>
                </a:lnTo>
                <a:lnTo>
                  <a:pt x="8837942" y="1881403"/>
                </a:lnTo>
                <a:lnTo>
                  <a:pt x="8844419" y="1878266"/>
                </a:lnTo>
                <a:lnTo>
                  <a:pt x="8846362" y="1872526"/>
                </a:lnTo>
                <a:lnTo>
                  <a:pt x="8841549" y="1863128"/>
                </a:lnTo>
                <a:lnTo>
                  <a:pt x="8835669" y="1861223"/>
                </a:lnTo>
                <a:close/>
              </a:path>
              <a:path w="9895840" h="5295265">
                <a:moveTo>
                  <a:pt x="9119133" y="1867433"/>
                </a:moveTo>
                <a:lnTo>
                  <a:pt x="9113710" y="1868271"/>
                </a:lnTo>
                <a:lnTo>
                  <a:pt x="9108389" y="1869020"/>
                </a:lnTo>
                <a:lnTo>
                  <a:pt x="9104693" y="1873846"/>
                </a:lnTo>
                <a:lnTo>
                  <a:pt x="9115933" y="1892846"/>
                </a:lnTo>
                <a:lnTo>
                  <a:pt x="9116504" y="1892846"/>
                </a:lnTo>
                <a:lnTo>
                  <a:pt x="9117088" y="1892808"/>
                </a:lnTo>
                <a:lnTo>
                  <a:pt x="9117672" y="1892731"/>
                </a:lnTo>
                <a:lnTo>
                  <a:pt x="9123006" y="1891868"/>
                </a:lnTo>
                <a:lnTo>
                  <a:pt x="9126588" y="1886966"/>
                </a:lnTo>
                <a:lnTo>
                  <a:pt x="9124823" y="1876336"/>
                </a:lnTo>
                <a:lnTo>
                  <a:pt x="9124048" y="1871116"/>
                </a:lnTo>
                <a:lnTo>
                  <a:pt x="9119133" y="1867433"/>
                </a:lnTo>
                <a:close/>
              </a:path>
              <a:path w="9895840" h="5295265">
                <a:moveTo>
                  <a:pt x="2720162" y="1780781"/>
                </a:moveTo>
                <a:lnTo>
                  <a:pt x="2713990" y="1781632"/>
                </a:lnTo>
                <a:lnTo>
                  <a:pt x="2707576" y="1790052"/>
                </a:lnTo>
                <a:lnTo>
                  <a:pt x="2708465" y="1796008"/>
                </a:lnTo>
                <a:lnTo>
                  <a:pt x="2712808" y="1799158"/>
                </a:lnTo>
                <a:lnTo>
                  <a:pt x="2714536" y="1800453"/>
                </a:lnTo>
                <a:lnTo>
                  <a:pt x="2716326" y="1801634"/>
                </a:lnTo>
                <a:lnTo>
                  <a:pt x="2719730" y="1803806"/>
                </a:lnTo>
                <a:lnTo>
                  <a:pt x="2721533" y="1804289"/>
                </a:lnTo>
                <a:lnTo>
                  <a:pt x="2726550" y="1804365"/>
                </a:lnTo>
                <a:lnTo>
                  <a:pt x="2729738" y="1802828"/>
                </a:lnTo>
                <a:lnTo>
                  <a:pt x="2734576" y="1795602"/>
                </a:lnTo>
                <a:lnTo>
                  <a:pt x="2733306" y="1789709"/>
                </a:lnTo>
                <a:lnTo>
                  <a:pt x="2727337" y="1785899"/>
                </a:lnTo>
                <a:lnTo>
                  <a:pt x="2725877" y="1784908"/>
                </a:lnTo>
                <a:lnTo>
                  <a:pt x="2720162" y="1780781"/>
                </a:lnTo>
                <a:close/>
              </a:path>
              <a:path w="9895840" h="5295265">
                <a:moveTo>
                  <a:pt x="2938272" y="1789315"/>
                </a:moveTo>
                <a:lnTo>
                  <a:pt x="2938145" y="1798828"/>
                </a:lnTo>
                <a:lnTo>
                  <a:pt x="2938970" y="1808378"/>
                </a:lnTo>
                <a:lnTo>
                  <a:pt x="2949232" y="1808530"/>
                </a:lnTo>
                <a:lnTo>
                  <a:pt x="2953651" y="1804403"/>
                </a:lnTo>
                <a:lnTo>
                  <a:pt x="2953892" y="1793913"/>
                </a:lnTo>
                <a:lnTo>
                  <a:pt x="2949625" y="1789544"/>
                </a:lnTo>
                <a:lnTo>
                  <a:pt x="2938272" y="1789315"/>
                </a:lnTo>
                <a:close/>
              </a:path>
              <a:path w="9895840" h="5295265">
                <a:moveTo>
                  <a:pt x="5800763" y="1837283"/>
                </a:moveTo>
                <a:lnTo>
                  <a:pt x="5796813" y="1840852"/>
                </a:lnTo>
                <a:lnTo>
                  <a:pt x="5792368" y="1845005"/>
                </a:lnTo>
                <a:lnTo>
                  <a:pt x="5788520" y="1848675"/>
                </a:lnTo>
                <a:lnTo>
                  <a:pt x="5788560" y="1854822"/>
                </a:lnTo>
                <a:lnTo>
                  <a:pt x="5794184" y="1860334"/>
                </a:lnTo>
                <a:lnTo>
                  <a:pt x="5796635" y="1861273"/>
                </a:lnTo>
                <a:lnTo>
                  <a:pt x="5801639" y="1861350"/>
                </a:lnTo>
                <a:lnTo>
                  <a:pt x="5804166" y="1860448"/>
                </a:lnTo>
                <a:lnTo>
                  <a:pt x="5806109" y="1858594"/>
                </a:lnTo>
                <a:lnTo>
                  <a:pt x="5810233" y="1854733"/>
                </a:lnTo>
                <a:lnTo>
                  <a:pt x="5814085" y="1851228"/>
                </a:lnTo>
                <a:lnTo>
                  <a:pt x="5814301" y="1845221"/>
                </a:lnTo>
                <a:lnTo>
                  <a:pt x="5806935" y="1837486"/>
                </a:lnTo>
                <a:lnTo>
                  <a:pt x="5800763" y="1837283"/>
                </a:lnTo>
                <a:close/>
              </a:path>
              <a:path w="9895840" h="5295265">
                <a:moveTo>
                  <a:pt x="824585" y="1767687"/>
                </a:moveTo>
                <a:lnTo>
                  <a:pt x="818578" y="1769135"/>
                </a:lnTo>
                <a:lnTo>
                  <a:pt x="815809" y="1773682"/>
                </a:lnTo>
                <a:lnTo>
                  <a:pt x="812648" y="1778952"/>
                </a:lnTo>
                <a:lnTo>
                  <a:pt x="810082" y="1783372"/>
                </a:lnTo>
                <a:lnTo>
                  <a:pt x="811745" y="1789201"/>
                </a:lnTo>
                <a:lnTo>
                  <a:pt x="817930" y="1792605"/>
                </a:lnTo>
                <a:lnTo>
                  <a:pt x="819530" y="1792998"/>
                </a:lnTo>
                <a:lnTo>
                  <a:pt x="824585" y="1793074"/>
                </a:lnTo>
                <a:lnTo>
                  <a:pt x="827951" y="1791335"/>
                </a:lnTo>
                <a:lnTo>
                  <a:pt x="829779" y="1788198"/>
                </a:lnTo>
                <a:lnTo>
                  <a:pt x="832646" y="1783372"/>
                </a:lnTo>
                <a:lnTo>
                  <a:pt x="835380" y="1778952"/>
                </a:lnTo>
                <a:lnTo>
                  <a:pt x="833843" y="1773097"/>
                </a:lnTo>
                <a:lnTo>
                  <a:pt x="824585" y="1767687"/>
                </a:lnTo>
                <a:close/>
              </a:path>
              <a:path w="9895840" h="5295265">
                <a:moveTo>
                  <a:pt x="9304642" y="1890699"/>
                </a:moveTo>
                <a:lnTo>
                  <a:pt x="9295015" y="1895500"/>
                </a:lnTo>
                <a:lnTo>
                  <a:pt x="9293136" y="1901240"/>
                </a:lnTo>
                <a:lnTo>
                  <a:pt x="9298241" y="1910930"/>
                </a:lnTo>
                <a:lnTo>
                  <a:pt x="9299943" y="1914245"/>
                </a:lnTo>
                <a:lnTo>
                  <a:pt x="9303321" y="1916150"/>
                </a:lnTo>
                <a:lnTo>
                  <a:pt x="9308388" y="1916226"/>
                </a:lnTo>
                <a:lnTo>
                  <a:pt x="9309925" y="1915896"/>
                </a:lnTo>
                <a:lnTo>
                  <a:pt x="9316212" y="1912835"/>
                </a:lnTo>
                <a:lnTo>
                  <a:pt x="9318142" y="1907095"/>
                </a:lnTo>
                <a:lnTo>
                  <a:pt x="9315716" y="1902383"/>
                </a:lnTo>
                <a:lnTo>
                  <a:pt x="9310509" y="1892566"/>
                </a:lnTo>
                <a:lnTo>
                  <a:pt x="9304642" y="1890699"/>
                </a:lnTo>
                <a:close/>
              </a:path>
              <a:path w="9895840" h="5295265">
                <a:moveTo>
                  <a:pt x="8802001" y="1887143"/>
                </a:moveTo>
                <a:lnTo>
                  <a:pt x="8795804" y="1887156"/>
                </a:lnTo>
                <a:lnTo>
                  <a:pt x="8790559" y="1892350"/>
                </a:lnTo>
                <a:lnTo>
                  <a:pt x="8789136" y="1893824"/>
                </a:lnTo>
                <a:lnTo>
                  <a:pt x="8784107" y="1899183"/>
                </a:lnTo>
                <a:lnTo>
                  <a:pt x="8784399" y="1905228"/>
                </a:lnTo>
                <a:lnTo>
                  <a:pt x="8790228" y="1910397"/>
                </a:lnTo>
                <a:lnTo>
                  <a:pt x="8792527" y="1911235"/>
                </a:lnTo>
                <a:lnTo>
                  <a:pt x="8797531" y="1911299"/>
                </a:lnTo>
                <a:lnTo>
                  <a:pt x="8800249" y="1910257"/>
                </a:lnTo>
                <a:lnTo>
                  <a:pt x="8803424" y="1906854"/>
                </a:lnTo>
                <a:lnTo>
                  <a:pt x="8804668" y="1905571"/>
                </a:lnTo>
                <a:lnTo>
                  <a:pt x="8809748" y="1900580"/>
                </a:lnTo>
                <a:lnTo>
                  <a:pt x="8809710" y="1894547"/>
                </a:lnTo>
                <a:lnTo>
                  <a:pt x="8805875" y="1890839"/>
                </a:lnTo>
                <a:lnTo>
                  <a:pt x="8802001" y="1887143"/>
                </a:lnTo>
                <a:close/>
              </a:path>
              <a:path w="9895840" h="5295265">
                <a:moveTo>
                  <a:pt x="5659513" y="1852676"/>
                </a:moveTo>
                <a:lnTo>
                  <a:pt x="5654713" y="1856295"/>
                </a:lnTo>
                <a:lnTo>
                  <a:pt x="5653824" y="1863394"/>
                </a:lnTo>
                <a:lnTo>
                  <a:pt x="5653722" y="1873643"/>
                </a:lnTo>
                <a:lnTo>
                  <a:pt x="5658015" y="1877275"/>
                </a:lnTo>
                <a:lnTo>
                  <a:pt x="5663311" y="1877352"/>
                </a:lnTo>
                <a:lnTo>
                  <a:pt x="5668810" y="1877364"/>
                </a:lnTo>
                <a:lnTo>
                  <a:pt x="5673166" y="1872615"/>
                </a:lnTo>
                <a:lnTo>
                  <a:pt x="5673255" y="1866239"/>
                </a:lnTo>
                <a:lnTo>
                  <a:pt x="5673331" y="1865058"/>
                </a:lnTo>
                <a:lnTo>
                  <a:pt x="5674131" y="1858632"/>
                </a:lnTo>
                <a:lnTo>
                  <a:pt x="5670308" y="1853882"/>
                </a:lnTo>
                <a:lnTo>
                  <a:pt x="5664936" y="1853234"/>
                </a:lnTo>
                <a:lnTo>
                  <a:pt x="5659513" y="1852676"/>
                </a:lnTo>
                <a:close/>
              </a:path>
              <a:path w="9895840" h="5295265">
                <a:moveTo>
                  <a:pt x="9126512" y="1910524"/>
                </a:moveTo>
                <a:lnTo>
                  <a:pt x="9121216" y="1911489"/>
                </a:lnTo>
                <a:lnTo>
                  <a:pt x="9115907" y="1912391"/>
                </a:lnTo>
                <a:lnTo>
                  <a:pt x="9112377" y="1917344"/>
                </a:lnTo>
                <a:lnTo>
                  <a:pt x="9113342" y="1922500"/>
                </a:lnTo>
                <a:lnTo>
                  <a:pt x="9114370" y="1928152"/>
                </a:lnTo>
                <a:lnTo>
                  <a:pt x="9115234" y="1932711"/>
                </a:lnTo>
                <a:lnTo>
                  <a:pt x="9119260" y="1935937"/>
                </a:lnTo>
                <a:lnTo>
                  <a:pt x="9124480" y="1936013"/>
                </a:lnTo>
                <a:lnTo>
                  <a:pt x="9125102" y="1935975"/>
                </a:lnTo>
                <a:lnTo>
                  <a:pt x="9131058" y="1934946"/>
                </a:lnTo>
                <a:lnTo>
                  <a:pt x="9134589" y="1929980"/>
                </a:lnTo>
                <a:lnTo>
                  <a:pt x="9131630" y="1914017"/>
                </a:lnTo>
                <a:lnTo>
                  <a:pt x="9126512" y="1910524"/>
                </a:lnTo>
                <a:close/>
              </a:path>
              <a:path w="9895840" h="5295265">
                <a:moveTo>
                  <a:pt x="5768517" y="1866252"/>
                </a:moveTo>
                <a:lnTo>
                  <a:pt x="5764174" y="1869414"/>
                </a:lnTo>
                <a:lnTo>
                  <a:pt x="5759691" y="1872602"/>
                </a:lnTo>
                <a:lnTo>
                  <a:pt x="5755271" y="1875624"/>
                </a:lnTo>
                <a:lnTo>
                  <a:pt x="5754217" y="1881568"/>
                </a:lnTo>
                <a:lnTo>
                  <a:pt x="5759208" y="1888464"/>
                </a:lnTo>
                <a:lnTo>
                  <a:pt x="5762167" y="1889861"/>
                </a:lnTo>
                <a:lnTo>
                  <a:pt x="5767197" y="1889925"/>
                </a:lnTo>
                <a:lnTo>
                  <a:pt x="5769203" y="1889391"/>
                </a:lnTo>
                <a:lnTo>
                  <a:pt x="5772619" y="1887054"/>
                </a:lnTo>
                <a:lnTo>
                  <a:pt x="5774296" y="1885861"/>
                </a:lnTo>
                <a:lnTo>
                  <a:pt x="5780252" y="1881517"/>
                </a:lnTo>
                <a:lnTo>
                  <a:pt x="5781116" y="1875523"/>
                </a:lnTo>
                <a:lnTo>
                  <a:pt x="5774639" y="1867128"/>
                </a:lnTo>
                <a:lnTo>
                  <a:pt x="5768517" y="1866252"/>
                </a:lnTo>
                <a:close/>
              </a:path>
              <a:path w="9895840" h="5295265">
                <a:moveTo>
                  <a:pt x="3110712" y="1832267"/>
                </a:moveTo>
                <a:lnTo>
                  <a:pt x="3104654" y="1833499"/>
                </a:lnTo>
                <a:lnTo>
                  <a:pt x="3098749" y="1842262"/>
                </a:lnTo>
                <a:lnTo>
                  <a:pt x="3100006" y="1848192"/>
                </a:lnTo>
                <a:lnTo>
                  <a:pt x="3109302" y="1854161"/>
                </a:lnTo>
                <a:lnTo>
                  <a:pt x="3110928" y="1855254"/>
                </a:lnTo>
                <a:lnTo>
                  <a:pt x="3112795" y="1855762"/>
                </a:lnTo>
                <a:lnTo>
                  <a:pt x="3117811" y="1855838"/>
                </a:lnTo>
                <a:lnTo>
                  <a:pt x="3120961" y="1854390"/>
                </a:lnTo>
                <a:lnTo>
                  <a:pt x="3125889" y="1847265"/>
                </a:lnTo>
                <a:lnTo>
                  <a:pt x="3124695" y="1841334"/>
                </a:lnTo>
                <a:lnTo>
                  <a:pt x="3120224" y="1838388"/>
                </a:lnTo>
                <a:lnTo>
                  <a:pt x="3110712" y="1832267"/>
                </a:lnTo>
                <a:close/>
              </a:path>
              <a:path w="9895840" h="5295265">
                <a:moveTo>
                  <a:pt x="8772474" y="1922005"/>
                </a:moveTo>
                <a:lnTo>
                  <a:pt x="8766581" y="1923846"/>
                </a:lnTo>
                <a:lnTo>
                  <a:pt x="8764066" y="1928495"/>
                </a:lnTo>
                <a:lnTo>
                  <a:pt x="8763127" y="1930273"/>
                </a:lnTo>
                <a:lnTo>
                  <a:pt x="8758999" y="1938591"/>
                </a:lnTo>
                <a:lnTo>
                  <a:pt x="8761044" y="1944306"/>
                </a:lnTo>
                <a:lnTo>
                  <a:pt x="8767229" y="1947202"/>
                </a:lnTo>
                <a:lnTo>
                  <a:pt x="8768613" y="1947494"/>
                </a:lnTo>
                <a:lnTo>
                  <a:pt x="8773693" y="1947557"/>
                </a:lnTo>
                <a:lnTo>
                  <a:pt x="8777236" y="1945589"/>
                </a:lnTo>
                <a:lnTo>
                  <a:pt x="8778938" y="1942134"/>
                </a:lnTo>
                <a:lnTo>
                  <a:pt x="8781415" y="1937334"/>
                </a:lnTo>
                <a:lnTo>
                  <a:pt x="8783929" y="1932660"/>
                </a:lnTo>
                <a:lnTo>
                  <a:pt x="8782062" y="1926920"/>
                </a:lnTo>
                <a:lnTo>
                  <a:pt x="8777262" y="1924494"/>
                </a:lnTo>
                <a:lnTo>
                  <a:pt x="8772474" y="1922005"/>
                </a:lnTo>
                <a:close/>
              </a:path>
              <a:path w="9895840" h="5295265">
                <a:moveTo>
                  <a:pt x="9324555" y="1930387"/>
                </a:moveTo>
                <a:lnTo>
                  <a:pt x="9314637" y="1934552"/>
                </a:lnTo>
                <a:lnTo>
                  <a:pt x="9312363" y="1940166"/>
                </a:lnTo>
                <a:lnTo>
                  <a:pt x="9314510" y="1944992"/>
                </a:lnTo>
                <a:lnTo>
                  <a:pt x="9318371" y="1953768"/>
                </a:lnTo>
                <a:lnTo>
                  <a:pt x="9321939" y="1955939"/>
                </a:lnTo>
                <a:lnTo>
                  <a:pt x="9326994" y="1956015"/>
                </a:lnTo>
                <a:lnTo>
                  <a:pt x="9328340" y="1955787"/>
                </a:lnTo>
                <a:lnTo>
                  <a:pt x="9334588" y="1953196"/>
                </a:lnTo>
                <a:lnTo>
                  <a:pt x="9336913" y="1947633"/>
                </a:lnTo>
                <a:lnTo>
                  <a:pt x="9334804" y="1942782"/>
                </a:lnTo>
                <a:lnTo>
                  <a:pt x="9330321" y="1932635"/>
                </a:lnTo>
                <a:lnTo>
                  <a:pt x="9324555" y="1930387"/>
                </a:lnTo>
                <a:close/>
              </a:path>
              <a:path w="9895840" h="5295265">
                <a:moveTo>
                  <a:pt x="803528" y="1807794"/>
                </a:moveTo>
                <a:lnTo>
                  <a:pt x="798144" y="1810740"/>
                </a:lnTo>
                <a:lnTo>
                  <a:pt x="796048" y="1817700"/>
                </a:lnTo>
                <a:lnTo>
                  <a:pt x="795502" y="1819643"/>
                </a:lnTo>
                <a:lnTo>
                  <a:pt x="793673" y="1826704"/>
                </a:lnTo>
                <a:lnTo>
                  <a:pt x="796848" y="1831911"/>
                </a:lnTo>
                <a:lnTo>
                  <a:pt x="802855" y="1833384"/>
                </a:lnTo>
                <a:lnTo>
                  <a:pt x="803605" y="1833473"/>
                </a:lnTo>
                <a:lnTo>
                  <a:pt x="808786" y="1833537"/>
                </a:lnTo>
                <a:lnTo>
                  <a:pt x="812825" y="1830666"/>
                </a:lnTo>
                <a:lnTo>
                  <a:pt x="814400" y="1824570"/>
                </a:lnTo>
                <a:lnTo>
                  <a:pt x="814882" y="1822869"/>
                </a:lnTo>
                <a:lnTo>
                  <a:pt x="816914" y="1816087"/>
                </a:lnTo>
                <a:lnTo>
                  <a:pt x="813943" y="1810804"/>
                </a:lnTo>
                <a:lnTo>
                  <a:pt x="803528" y="1807794"/>
                </a:lnTo>
                <a:close/>
              </a:path>
              <a:path w="9895840" h="5295265">
                <a:moveTo>
                  <a:pt x="5733237" y="1888045"/>
                </a:moveTo>
                <a:lnTo>
                  <a:pt x="5728131" y="1889785"/>
                </a:lnTo>
                <a:lnTo>
                  <a:pt x="5726468" y="1890318"/>
                </a:lnTo>
                <a:lnTo>
                  <a:pt x="5724779" y="1890814"/>
                </a:lnTo>
                <a:lnTo>
                  <a:pt x="5717870" y="1892668"/>
                </a:lnTo>
                <a:lnTo>
                  <a:pt x="5714834" y="1897913"/>
                </a:lnTo>
                <a:lnTo>
                  <a:pt x="5717451" y="1907171"/>
                </a:lnTo>
                <a:lnTo>
                  <a:pt x="5721311" y="1909927"/>
                </a:lnTo>
                <a:lnTo>
                  <a:pt x="5726455" y="1910003"/>
                </a:lnTo>
                <a:lnTo>
                  <a:pt x="5727369" y="1909889"/>
                </a:lnTo>
                <a:lnTo>
                  <a:pt x="5730341" y="1909089"/>
                </a:lnTo>
                <a:lnTo>
                  <a:pt x="5732399" y="1908505"/>
                </a:lnTo>
                <a:lnTo>
                  <a:pt x="5734443" y="1907806"/>
                </a:lnTo>
                <a:lnTo>
                  <a:pt x="5739549" y="1906143"/>
                </a:lnTo>
                <a:lnTo>
                  <a:pt x="5742279" y="1900732"/>
                </a:lnTo>
                <a:lnTo>
                  <a:pt x="5738812" y="1890737"/>
                </a:lnTo>
                <a:lnTo>
                  <a:pt x="5733237" y="1888045"/>
                </a:lnTo>
                <a:close/>
              </a:path>
              <a:path w="9895840" h="5295265">
                <a:moveTo>
                  <a:pt x="5681687" y="1889061"/>
                </a:moveTo>
                <a:lnTo>
                  <a:pt x="5675769" y="1890852"/>
                </a:lnTo>
                <a:lnTo>
                  <a:pt x="5670664" y="1900123"/>
                </a:lnTo>
                <a:lnTo>
                  <a:pt x="5672455" y="1905914"/>
                </a:lnTo>
                <a:lnTo>
                  <a:pt x="5677217" y="1908378"/>
                </a:lnTo>
                <a:lnTo>
                  <a:pt x="5679338" y="1909521"/>
                </a:lnTo>
                <a:lnTo>
                  <a:pt x="5681573" y="1910499"/>
                </a:lnTo>
                <a:lnTo>
                  <a:pt x="5684977" y="1911667"/>
                </a:lnTo>
                <a:lnTo>
                  <a:pt x="5686018" y="1911832"/>
                </a:lnTo>
                <a:lnTo>
                  <a:pt x="5691136" y="1911908"/>
                </a:lnTo>
                <a:lnTo>
                  <a:pt x="5694984" y="1909470"/>
                </a:lnTo>
                <a:lnTo>
                  <a:pt x="5698197" y="1900567"/>
                </a:lnTo>
                <a:lnTo>
                  <a:pt x="5695543" y="1895119"/>
                </a:lnTo>
                <a:lnTo>
                  <a:pt x="5689041" y="1892858"/>
                </a:lnTo>
                <a:lnTo>
                  <a:pt x="5687733" y="1892287"/>
                </a:lnTo>
                <a:lnTo>
                  <a:pt x="5686463" y="1891639"/>
                </a:lnTo>
                <a:lnTo>
                  <a:pt x="5681687" y="1889061"/>
                </a:lnTo>
                <a:close/>
              </a:path>
              <a:path w="9895840" h="5295265">
                <a:moveTo>
                  <a:pt x="9134614" y="1953590"/>
                </a:moveTo>
                <a:lnTo>
                  <a:pt x="9123972" y="1955495"/>
                </a:lnTo>
                <a:lnTo>
                  <a:pt x="9120454" y="1960486"/>
                </a:lnTo>
                <a:lnTo>
                  <a:pt x="9123400" y="1975815"/>
                </a:lnTo>
                <a:lnTo>
                  <a:pt x="9127439" y="1979015"/>
                </a:lnTo>
                <a:lnTo>
                  <a:pt x="9132646" y="1979079"/>
                </a:lnTo>
                <a:lnTo>
                  <a:pt x="9133364" y="1979015"/>
                </a:lnTo>
                <a:lnTo>
                  <a:pt x="9139224" y="1977961"/>
                </a:lnTo>
                <a:lnTo>
                  <a:pt x="9142742" y="1972970"/>
                </a:lnTo>
                <a:lnTo>
                  <a:pt x="9140685" y="1962200"/>
                </a:lnTo>
                <a:lnTo>
                  <a:pt x="9139669" y="1957031"/>
                </a:lnTo>
                <a:lnTo>
                  <a:pt x="9134614" y="1953590"/>
                </a:lnTo>
                <a:close/>
              </a:path>
              <a:path w="9895840" h="5295265">
                <a:moveTo>
                  <a:pt x="9342793" y="1969211"/>
                </a:moveTo>
                <a:lnTo>
                  <a:pt x="9334017" y="1975358"/>
                </a:lnTo>
                <a:lnTo>
                  <a:pt x="9333039" y="1981327"/>
                </a:lnTo>
                <a:lnTo>
                  <a:pt x="9337421" y="1987232"/>
                </a:lnTo>
                <a:lnTo>
                  <a:pt x="9338703" y="1988921"/>
                </a:lnTo>
                <a:lnTo>
                  <a:pt x="9341827" y="1992820"/>
                </a:lnTo>
                <a:lnTo>
                  <a:pt x="9344660" y="1994090"/>
                </a:lnTo>
                <a:lnTo>
                  <a:pt x="9349651" y="1994166"/>
                </a:lnTo>
                <a:lnTo>
                  <a:pt x="9351835" y="1993519"/>
                </a:lnTo>
                <a:lnTo>
                  <a:pt x="9353651" y="1992160"/>
                </a:lnTo>
                <a:lnTo>
                  <a:pt x="9357893" y="1988921"/>
                </a:lnTo>
                <a:lnTo>
                  <a:pt x="9358693" y="1982965"/>
                </a:lnTo>
                <a:lnTo>
                  <a:pt x="9355378" y="1978787"/>
                </a:lnTo>
                <a:lnTo>
                  <a:pt x="9354235" y="1977377"/>
                </a:lnTo>
                <a:lnTo>
                  <a:pt x="9353130" y="1975942"/>
                </a:lnTo>
                <a:lnTo>
                  <a:pt x="9348914" y="1970227"/>
                </a:lnTo>
                <a:lnTo>
                  <a:pt x="9342793" y="1969211"/>
                </a:lnTo>
                <a:close/>
              </a:path>
              <a:path w="9895840" h="5295265">
                <a:moveTo>
                  <a:pt x="8754262" y="1963483"/>
                </a:moveTo>
                <a:lnTo>
                  <a:pt x="8749004" y="1966569"/>
                </a:lnTo>
                <a:lnTo>
                  <a:pt x="8746818" y="1976018"/>
                </a:lnTo>
                <a:lnTo>
                  <a:pt x="8745448" y="1982749"/>
                </a:lnTo>
                <a:lnTo>
                  <a:pt x="8748915" y="1987804"/>
                </a:lnTo>
                <a:lnTo>
                  <a:pt x="8754211" y="1988794"/>
                </a:lnTo>
                <a:lnTo>
                  <a:pt x="8754795" y="1988921"/>
                </a:lnTo>
                <a:lnTo>
                  <a:pt x="8755405" y="1988985"/>
                </a:lnTo>
                <a:lnTo>
                  <a:pt x="8760612" y="1989061"/>
                </a:lnTo>
                <a:lnTo>
                  <a:pt x="8764752" y="1985899"/>
                </a:lnTo>
                <a:lnTo>
                  <a:pt x="8765705" y="1981339"/>
                </a:lnTo>
                <a:lnTo>
                  <a:pt x="8766938" y="1975637"/>
                </a:lnTo>
                <a:lnTo>
                  <a:pt x="8768067" y="1970900"/>
                </a:lnTo>
                <a:lnTo>
                  <a:pt x="8764778" y="1965794"/>
                </a:lnTo>
                <a:lnTo>
                  <a:pt x="8759520" y="1964601"/>
                </a:lnTo>
                <a:lnTo>
                  <a:pt x="8754262" y="1963483"/>
                </a:lnTo>
                <a:close/>
              </a:path>
              <a:path w="9895840" h="5295265">
                <a:moveTo>
                  <a:pt x="794232" y="1852091"/>
                </a:moveTo>
                <a:lnTo>
                  <a:pt x="789851" y="1856320"/>
                </a:lnTo>
                <a:lnTo>
                  <a:pt x="789851" y="1865655"/>
                </a:lnTo>
                <a:lnTo>
                  <a:pt x="790130" y="1872780"/>
                </a:lnTo>
                <a:lnTo>
                  <a:pt x="794397" y="1876780"/>
                </a:lnTo>
                <a:lnTo>
                  <a:pt x="800061" y="1876869"/>
                </a:lnTo>
                <a:lnTo>
                  <a:pt x="805472" y="1876666"/>
                </a:lnTo>
                <a:lnTo>
                  <a:pt x="809675" y="1872246"/>
                </a:lnTo>
                <a:lnTo>
                  <a:pt x="809413" y="1865655"/>
                </a:lnTo>
                <a:lnTo>
                  <a:pt x="809396" y="1856422"/>
                </a:lnTo>
                <a:lnTo>
                  <a:pt x="804811" y="1852701"/>
                </a:lnTo>
                <a:lnTo>
                  <a:pt x="799642" y="1852117"/>
                </a:lnTo>
                <a:lnTo>
                  <a:pt x="794232" y="1852091"/>
                </a:lnTo>
                <a:close/>
              </a:path>
              <a:path w="9895840" h="5295265">
                <a:moveTo>
                  <a:pt x="801725" y="1898142"/>
                </a:moveTo>
                <a:lnTo>
                  <a:pt x="797331" y="1902371"/>
                </a:lnTo>
                <a:lnTo>
                  <a:pt x="797331" y="1911705"/>
                </a:lnTo>
                <a:lnTo>
                  <a:pt x="797610" y="1918830"/>
                </a:lnTo>
                <a:lnTo>
                  <a:pt x="801877" y="1922856"/>
                </a:lnTo>
                <a:lnTo>
                  <a:pt x="807046" y="1922932"/>
                </a:lnTo>
                <a:lnTo>
                  <a:pt x="807542" y="1922932"/>
                </a:lnTo>
                <a:lnTo>
                  <a:pt x="812952" y="1922716"/>
                </a:lnTo>
                <a:lnTo>
                  <a:pt x="817156" y="1918309"/>
                </a:lnTo>
                <a:lnTo>
                  <a:pt x="816893" y="1911705"/>
                </a:lnTo>
                <a:lnTo>
                  <a:pt x="816876" y="1902472"/>
                </a:lnTo>
                <a:lnTo>
                  <a:pt x="812292" y="1898751"/>
                </a:lnTo>
                <a:lnTo>
                  <a:pt x="807123" y="1898180"/>
                </a:lnTo>
                <a:lnTo>
                  <a:pt x="801725" y="1898142"/>
                </a:lnTo>
                <a:close/>
              </a:path>
              <a:path w="9895840" h="5295265">
                <a:moveTo>
                  <a:pt x="9377108" y="2000123"/>
                </a:moveTo>
                <a:lnTo>
                  <a:pt x="9370987" y="2001088"/>
                </a:lnTo>
                <a:lnTo>
                  <a:pt x="9364687" y="2009648"/>
                </a:lnTo>
                <a:lnTo>
                  <a:pt x="9365703" y="2015591"/>
                </a:lnTo>
                <a:lnTo>
                  <a:pt x="9383674" y="2023732"/>
                </a:lnTo>
                <a:lnTo>
                  <a:pt x="9386798" y="2022284"/>
                </a:lnTo>
                <a:lnTo>
                  <a:pt x="9391726" y="2015096"/>
                </a:lnTo>
                <a:lnTo>
                  <a:pt x="9390519" y="2009203"/>
                </a:lnTo>
                <a:lnTo>
                  <a:pt x="9386036" y="2006257"/>
                </a:lnTo>
                <a:lnTo>
                  <a:pt x="9381477" y="2003209"/>
                </a:lnTo>
                <a:lnTo>
                  <a:pt x="9377108" y="2000123"/>
                </a:lnTo>
                <a:close/>
              </a:path>
              <a:path w="9895840" h="5295265">
                <a:moveTo>
                  <a:pt x="9142996" y="1996643"/>
                </a:moveTo>
                <a:lnTo>
                  <a:pt x="9132404" y="1998637"/>
                </a:lnTo>
                <a:lnTo>
                  <a:pt x="9128975" y="2003666"/>
                </a:lnTo>
                <a:lnTo>
                  <a:pt x="9131198" y="2014486"/>
                </a:lnTo>
                <a:lnTo>
                  <a:pt x="9132176" y="2018931"/>
                </a:lnTo>
                <a:lnTo>
                  <a:pt x="9136176" y="2022005"/>
                </a:lnTo>
                <a:lnTo>
                  <a:pt x="9141345" y="2022081"/>
                </a:lnTo>
                <a:lnTo>
                  <a:pt x="9142056" y="2022030"/>
                </a:lnTo>
                <a:lnTo>
                  <a:pt x="9148076" y="2020824"/>
                </a:lnTo>
                <a:lnTo>
                  <a:pt x="9151467" y="2015769"/>
                </a:lnTo>
                <a:lnTo>
                  <a:pt x="9150350" y="2010625"/>
                </a:lnTo>
                <a:lnTo>
                  <a:pt x="9148127" y="1999932"/>
                </a:lnTo>
                <a:lnTo>
                  <a:pt x="9142996" y="1996643"/>
                </a:lnTo>
                <a:close/>
              </a:path>
              <a:path w="9895840" h="5295265">
                <a:moveTo>
                  <a:pt x="8747150" y="2007781"/>
                </a:moveTo>
                <a:lnTo>
                  <a:pt x="8742768" y="2012022"/>
                </a:lnTo>
                <a:lnTo>
                  <a:pt x="8742794" y="2023262"/>
                </a:lnTo>
                <a:lnTo>
                  <a:pt x="8742946" y="2028393"/>
                </a:lnTo>
                <a:lnTo>
                  <a:pt x="8747226" y="2032469"/>
                </a:lnTo>
                <a:lnTo>
                  <a:pt x="8752446" y="2032558"/>
                </a:lnTo>
                <a:lnTo>
                  <a:pt x="8758224" y="2032469"/>
                </a:lnTo>
                <a:lnTo>
                  <a:pt x="8762479" y="2028088"/>
                </a:lnTo>
                <a:lnTo>
                  <a:pt x="8762365" y="2022830"/>
                </a:lnTo>
                <a:lnTo>
                  <a:pt x="8762314" y="2012162"/>
                </a:lnTo>
                <a:lnTo>
                  <a:pt x="8758021" y="2007895"/>
                </a:lnTo>
                <a:lnTo>
                  <a:pt x="8747150" y="2007781"/>
                </a:lnTo>
                <a:close/>
              </a:path>
              <a:path w="9895840" h="5295265">
                <a:moveTo>
                  <a:pt x="9413849" y="2020836"/>
                </a:moveTo>
                <a:lnTo>
                  <a:pt x="9408185" y="2023249"/>
                </a:lnTo>
                <a:lnTo>
                  <a:pt x="9404223" y="2033028"/>
                </a:lnTo>
                <a:lnTo>
                  <a:pt x="9406686" y="2038565"/>
                </a:lnTo>
                <a:lnTo>
                  <a:pt x="9411677" y="2040496"/>
                </a:lnTo>
                <a:lnTo>
                  <a:pt x="9416034" y="2042083"/>
                </a:lnTo>
                <a:lnTo>
                  <a:pt x="9416262" y="2042198"/>
                </a:lnTo>
                <a:lnTo>
                  <a:pt x="9417316" y="2042617"/>
                </a:lnTo>
                <a:lnTo>
                  <a:pt x="9423539" y="2024532"/>
                </a:lnTo>
                <a:lnTo>
                  <a:pt x="9418891" y="2022817"/>
                </a:lnTo>
                <a:lnTo>
                  <a:pt x="9413849" y="2020836"/>
                </a:lnTo>
                <a:close/>
              </a:path>
              <a:path w="9895840" h="5295265">
                <a:moveTo>
                  <a:pt x="3586835" y="1945894"/>
                </a:moveTo>
                <a:lnTo>
                  <a:pt x="3580942" y="1947735"/>
                </a:lnTo>
                <a:lnTo>
                  <a:pt x="3576015" y="1957108"/>
                </a:lnTo>
                <a:lnTo>
                  <a:pt x="3577920" y="1962823"/>
                </a:lnTo>
                <a:lnTo>
                  <a:pt x="3582720" y="1965248"/>
                </a:lnTo>
                <a:lnTo>
                  <a:pt x="3584219" y="1965985"/>
                </a:lnTo>
                <a:lnTo>
                  <a:pt x="3588766" y="1968627"/>
                </a:lnTo>
                <a:lnTo>
                  <a:pt x="3590480" y="1969071"/>
                </a:lnTo>
                <a:lnTo>
                  <a:pt x="3595509" y="1969147"/>
                </a:lnTo>
                <a:lnTo>
                  <a:pt x="3598786" y="1967509"/>
                </a:lnTo>
                <a:lnTo>
                  <a:pt x="3603472" y="1960041"/>
                </a:lnTo>
                <a:lnTo>
                  <a:pt x="3601986" y="1954187"/>
                </a:lnTo>
                <a:lnTo>
                  <a:pt x="3595471" y="1950313"/>
                </a:lnTo>
                <a:lnTo>
                  <a:pt x="3593553" y="1949272"/>
                </a:lnTo>
                <a:lnTo>
                  <a:pt x="3586835" y="1945894"/>
                </a:lnTo>
                <a:close/>
              </a:path>
              <a:path w="9895840" h="5295265">
                <a:moveTo>
                  <a:pt x="9455975" y="2037295"/>
                </a:moveTo>
                <a:lnTo>
                  <a:pt x="9450184" y="2039480"/>
                </a:lnTo>
                <a:lnTo>
                  <a:pt x="9445828" y="2049132"/>
                </a:lnTo>
                <a:lnTo>
                  <a:pt x="9448088" y="2054733"/>
                </a:lnTo>
                <a:lnTo>
                  <a:pt x="9453029" y="2056853"/>
                </a:lnTo>
                <a:lnTo>
                  <a:pt x="9459556" y="2059724"/>
                </a:lnTo>
                <a:lnTo>
                  <a:pt x="9460877" y="2059978"/>
                </a:lnTo>
                <a:lnTo>
                  <a:pt x="9465957" y="2060054"/>
                </a:lnTo>
                <a:lnTo>
                  <a:pt x="9469577" y="2057984"/>
                </a:lnTo>
                <a:lnTo>
                  <a:pt x="9473450" y="2049640"/>
                </a:lnTo>
                <a:lnTo>
                  <a:pt x="9471253" y="2043976"/>
                </a:lnTo>
                <a:lnTo>
                  <a:pt x="9455975" y="2037295"/>
                </a:lnTo>
                <a:close/>
              </a:path>
              <a:path w="9895840" h="5295265">
                <a:moveTo>
                  <a:pt x="3297275" y="1949831"/>
                </a:moveTo>
                <a:lnTo>
                  <a:pt x="3291484" y="1951901"/>
                </a:lnTo>
                <a:lnTo>
                  <a:pt x="3289138" y="1956790"/>
                </a:lnTo>
                <a:lnTo>
                  <a:pt x="3286963" y="1961426"/>
                </a:lnTo>
                <a:lnTo>
                  <a:pt x="3289084" y="1967090"/>
                </a:lnTo>
                <a:lnTo>
                  <a:pt x="3300526" y="1972335"/>
                </a:lnTo>
                <a:lnTo>
                  <a:pt x="3301898" y="1972614"/>
                </a:lnTo>
                <a:lnTo>
                  <a:pt x="3306965" y="1972678"/>
                </a:lnTo>
                <a:lnTo>
                  <a:pt x="3310534" y="1970684"/>
                </a:lnTo>
                <a:lnTo>
                  <a:pt x="3314560" y="1962480"/>
                </a:lnTo>
                <a:lnTo>
                  <a:pt x="3312464" y="1956790"/>
                </a:lnTo>
                <a:lnTo>
                  <a:pt x="3302190" y="1952040"/>
                </a:lnTo>
                <a:lnTo>
                  <a:pt x="3297275" y="1949831"/>
                </a:lnTo>
                <a:close/>
              </a:path>
              <a:path w="9895840" h="5295265">
                <a:moveTo>
                  <a:pt x="9152064" y="2039340"/>
                </a:moveTo>
                <a:lnTo>
                  <a:pt x="9141510" y="2041664"/>
                </a:lnTo>
                <a:lnTo>
                  <a:pt x="9138170" y="2046732"/>
                </a:lnTo>
                <a:lnTo>
                  <a:pt x="9141637" y="2061883"/>
                </a:lnTo>
                <a:lnTo>
                  <a:pt x="9145612" y="2064880"/>
                </a:lnTo>
                <a:lnTo>
                  <a:pt x="9150781" y="2064956"/>
                </a:lnTo>
                <a:lnTo>
                  <a:pt x="9151602" y="2064880"/>
                </a:lnTo>
                <a:lnTo>
                  <a:pt x="9157589" y="2063584"/>
                </a:lnTo>
                <a:lnTo>
                  <a:pt x="9160891" y="2058492"/>
                </a:lnTo>
                <a:lnTo>
                  <a:pt x="9159697" y="2053348"/>
                </a:lnTo>
                <a:lnTo>
                  <a:pt x="9157284" y="2042693"/>
                </a:lnTo>
                <a:lnTo>
                  <a:pt x="9152064" y="2039340"/>
                </a:lnTo>
                <a:close/>
              </a:path>
              <a:path w="9895840" h="5295265">
                <a:moveTo>
                  <a:pt x="9497174" y="2056028"/>
                </a:moveTo>
                <a:lnTo>
                  <a:pt x="9491294" y="2057958"/>
                </a:lnTo>
                <a:lnTo>
                  <a:pt x="9486468" y="2067356"/>
                </a:lnTo>
                <a:lnTo>
                  <a:pt x="9488411" y="2073071"/>
                </a:lnTo>
                <a:lnTo>
                  <a:pt x="9499854" y="2078672"/>
                </a:lnTo>
                <a:lnTo>
                  <a:pt x="9501301" y="2079002"/>
                </a:lnTo>
                <a:lnTo>
                  <a:pt x="9506356" y="2079066"/>
                </a:lnTo>
                <a:lnTo>
                  <a:pt x="9509861" y="2077135"/>
                </a:lnTo>
                <a:lnTo>
                  <a:pt x="9511626" y="2073783"/>
                </a:lnTo>
                <a:lnTo>
                  <a:pt x="9514014" y="2069084"/>
                </a:lnTo>
                <a:lnTo>
                  <a:pt x="9512071" y="2063369"/>
                </a:lnTo>
                <a:lnTo>
                  <a:pt x="9497174" y="2056028"/>
                </a:lnTo>
                <a:close/>
              </a:path>
              <a:path w="9895840" h="5295265">
                <a:moveTo>
                  <a:pt x="8760053" y="2050719"/>
                </a:moveTo>
                <a:lnTo>
                  <a:pt x="8749372" y="2052408"/>
                </a:lnTo>
                <a:lnTo>
                  <a:pt x="8745778" y="2057311"/>
                </a:lnTo>
                <a:lnTo>
                  <a:pt x="8746655" y="2062505"/>
                </a:lnTo>
                <a:lnTo>
                  <a:pt x="8747683" y="2068245"/>
                </a:lnTo>
                <a:lnTo>
                  <a:pt x="8748534" y="2072817"/>
                </a:lnTo>
                <a:lnTo>
                  <a:pt x="8752573" y="2076030"/>
                </a:lnTo>
                <a:lnTo>
                  <a:pt x="8757780" y="2076107"/>
                </a:lnTo>
                <a:lnTo>
                  <a:pt x="8758415" y="2076069"/>
                </a:lnTo>
                <a:lnTo>
                  <a:pt x="8759037" y="2075942"/>
                </a:lnTo>
                <a:lnTo>
                  <a:pt x="8764346" y="2075040"/>
                </a:lnTo>
                <a:lnTo>
                  <a:pt x="8767876" y="2070100"/>
                </a:lnTo>
                <a:lnTo>
                  <a:pt x="8766937" y="2064918"/>
                </a:lnTo>
                <a:lnTo>
                  <a:pt x="8765057" y="2054225"/>
                </a:lnTo>
                <a:lnTo>
                  <a:pt x="8760053" y="2050719"/>
                </a:lnTo>
                <a:close/>
              </a:path>
              <a:path w="9895840" h="5295265">
                <a:moveTo>
                  <a:pt x="819657" y="1936953"/>
                </a:moveTo>
                <a:lnTo>
                  <a:pt x="814451" y="1938108"/>
                </a:lnTo>
                <a:lnTo>
                  <a:pt x="809205" y="1939404"/>
                </a:lnTo>
                <a:lnTo>
                  <a:pt x="806056" y="1944598"/>
                </a:lnTo>
                <a:lnTo>
                  <a:pt x="809917" y="1959470"/>
                </a:lnTo>
                <a:lnTo>
                  <a:pt x="813841" y="1962327"/>
                </a:lnTo>
                <a:lnTo>
                  <a:pt x="818997" y="1962404"/>
                </a:lnTo>
                <a:lnTo>
                  <a:pt x="819870" y="1962327"/>
                </a:lnTo>
                <a:lnTo>
                  <a:pt x="820674" y="1962111"/>
                </a:lnTo>
                <a:lnTo>
                  <a:pt x="825906" y="1960854"/>
                </a:lnTo>
                <a:lnTo>
                  <a:pt x="829081" y="1955685"/>
                </a:lnTo>
                <a:lnTo>
                  <a:pt x="827785" y="1950580"/>
                </a:lnTo>
                <a:lnTo>
                  <a:pt x="825004" y="1939899"/>
                </a:lnTo>
                <a:lnTo>
                  <a:pt x="819657" y="1936953"/>
                </a:lnTo>
                <a:close/>
              </a:path>
              <a:path w="9895840" h="5295265">
                <a:moveTo>
                  <a:pt x="3471735" y="1983663"/>
                </a:moveTo>
                <a:lnTo>
                  <a:pt x="3465639" y="1987245"/>
                </a:lnTo>
                <a:lnTo>
                  <a:pt x="3464115" y="1988058"/>
                </a:lnTo>
                <a:lnTo>
                  <a:pt x="3457816" y="1991220"/>
                </a:lnTo>
                <a:lnTo>
                  <a:pt x="3455924" y="1996960"/>
                </a:lnTo>
                <a:lnTo>
                  <a:pt x="3458413" y="2001647"/>
                </a:lnTo>
                <a:lnTo>
                  <a:pt x="3460115" y="2004898"/>
                </a:lnTo>
                <a:lnTo>
                  <a:pt x="3463467" y="2006752"/>
                </a:lnTo>
                <a:lnTo>
                  <a:pt x="3483368" y="1994065"/>
                </a:lnTo>
                <a:lnTo>
                  <a:pt x="3480574" y="1989569"/>
                </a:lnTo>
                <a:lnTo>
                  <a:pt x="3477742" y="1985060"/>
                </a:lnTo>
                <a:lnTo>
                  <a:pt x="3471735" y="1983663"/>
                </a:lnTo>
                <a:close/>
              </a:path>
              <a:path w="9895840" h="5295265">
                <a:moveTo>
                  <a:pt x="9537941" y="2077046"/>
                </a:moveTo>
                <a:lnTo>
                  <a:pt x="9531858" y="2078266"/>
                </a:lnTo>
                <a:lnTo>
                  <a:pt x="9525952" y="2087067"/>
                </a:lnTo>
                <a:lnTo>
                  <a:pt x="9527273" y="2092985"/>
                </a:lnTo>
                <a:lnTo>
                  <a:pt x="9531794" y="2095855"/>
                </a:lnTo>
                <a:lnTo>
                  <a:pt x="9536518" y="2098903"/>
                </a:lnTo>
                <a:lnTo>
                  <a:pt x="9538157" y="2100008"/>
                </a:lnTo>
                <a:lnTo>
                  <a:pt x="9540024" y="2100541"/>
                </a:lnTo>
                <a:lnTo>
                  <a:pt x="9545040" y="2100605"/>
                </a:lnTo>
                <a:lnTo>
                  <a:pt x="9548177" y="2099144"/>
                </a:lnTo>
                <a:lnTo>
                  <a:pt x="9553130" y="2092045"/>
                </a:lnTo>
                <a:lnTo>
                  <a:pt x="9551962" y="2086114"/>
                </a:lnTo>
                <a:lnTo>
                  <a:pt x="9547504" y="2083168"/>
                </a:lnTo>
                <a:lnTo>
                  <a:pt x="9537941" y="2077046"/>
                </a:lnTo>
                <a:close/>
              </a:path>
              <a:path w="9895840" h="5295265">
                <a:moveTo>
                  <a:pt x="3418535" y="1996909"/>
                </a:moveTo>
                <a:lnTo>
                  <a:pt x="3414115" y="2000897"/>
                </a:lnTo>
                <a:lnTo>
                  <a:pt x="3413671" y="2011337"/>
                </a:lnTo>
                <a:lnTo>
                  <a:pt x="3417862" y="2015782"/>
                </a:lnTo>
                <a:lnTo>
                  <a:pt x="3423259" y="2015998"/>
                </a:lnTo>
                <a:lnTo>
                  <a:pt x="3425482" y="2016048"/>
                </a:lnTo>
                <a:lnTo>
                  <a:pt x="3429825" y="2016036"/>
                </a:lnTo>
                <a:lnTo>
                  <a:pt x="3435210" y="2015883"/>
                </a:lnTo>
                <a:lnTo>
                  <a:pt x="3439452" y="2011514"/>
                </a:lnTo>
                <a:lnTo>
                  <a:pt x="3439312" y="2006269"/>
                </a:lnTo>
                <a:lnTo>
                  <a:pt x="3439134" y="2000999"/>
                </a:lnTo>
                <a:lnTo>
                  <a:pt x="3434543" y="1996998"/>
                </a:lnTo>
                <a:lnTo>
                  <a:pt x="3423780" y="1996986"/>
                </a:lnTo>
                <a:lnTo>
                  <a:pt x="3418535" y="1996909"/>
                </a:lnTo>
                <a:close/>
              </a:path>
              <a:path w="9895840" h="5295265">
                <a:moveTo>
                  <a:pt x="3434295" y="1996782"/>
                </a:moveTo>
                <a:lnTo>
                  <a:pt x="3429241" y="1996998"/>
                </a:lnTo>
                <a:lnTo>
                  <a:pt x="3434543" y="1996998"/>
                </a:lnTo>
                <a:lnTo>
                  <a:pt x="3434295" y="1996782"/>
                </a:lnTo>
                <a:close/>
              </a:path>
              <a:path w="9895840" h="5295265">
                <a:moveTo>
                  <a:pt x="9162021" y="2081987"/>
                </a:moveTo>
                <a:lnTo>
                  <a:pt x="9151518" y="2084514"/>
                </a:lnTo>
                <a:lnTo>
                  <a:pt x="9148305" y="2089658"/>
                </a:lnTo>
                <a:lnTo>
                  <a:pt x="9152115" y="2104656"/>
                </a:lnTo>
                <a:lnTo>
                  <a:pt x="9156052" y="2107539"/>
                </a:lnTo>
                <a:lnTo>
                  <a:pt x="9160357" y="2107603"/>
                </a:lnTo>
                <a:lnTo>
                  <a:pt x="9161208" y="2107603"/>
                </a:lnTo>
                <a:lnTo>
                  <a:pt x="9162034" y="2107526"/>
                </a:lnTo>
                <a:lnTo>
                  <a:pt x="9168104" y="2106053"/>
                </a:lnTo>
                <a:lnTo>
                  <a:pt x="9171305" y="2100910"/>
                </a:lnTo>
                <a:lnTo>
                  <a:pt x="9167304" y="2085162"/>
                </a:lnTo>
                <a:lnTo>
                  <a:pt x="9162021" y="2081987"/>
                </a:lnTo>
                <a:close/>
              </a:path>
              <a:path w="9895840" h="5295265">
                <a:moveTo>
                  <a:pt x="3649281" y="2007476"/>
                </a:moveTo>
                <a:lnTo>
                  <a:pt x="3640328" y="2013356"/>
                </a:lnTo>
                <a:lnTo>
                  <a:pt x="3639146" y="2019261"/>
                </a:lnTo>
                <a:lnTo>
                  <a:pt x="3642156" y="2023618"/>
                </a:lnTo>
                <a:lnTo>
                  <a:pt x="3644544" y="2027123"/>
                </a:lnTo>
                <a:lnTo>
                  <a:pt x="3645242" y="2028202"/>
                </a:lnTo>
                <a:lnTo>
                  <a:pt x="3647109" y="2030958"/>
                </a:lnTo>
                <a:lnTo>
                  <a:pt x="3649916" y="2032342"/>
                </a:lnTo>
                <a:lnTo>
                  <a:pt x="3654793" y="2032406"/>
                </a:lnTo>
                <a:lnTo>
                  <a:pt x="3656787" y="2031847"/>
                </a:lnTo>
                <a:lnTo>
                  <a:pt x="3663086" y="2027885"/>
                </a:lnTo>
                <a:lnTo>
                  <a:pt x="3664140" y="2021636"/>
                </a:lnTo>
                <a:lnTo>
                  <a:pt x="3661219" y="2017217"/>
                </a:lnTo>
                <a:lnTo>
                  <a:pt x="3658374" y="2013000"/>
                </a:lnTo>
                <a:lnTo>
                  <a:pt x="3655364" y="2008644"/>
                </a:lnTo>
                <a:lnTo>
                  <a:pt x="3649281" y="2007476"/>
                </a:lnTo>
                <a:close/>
              </a:path>
              <a:path w="9895840" h="5295265">
                <a:moveTo>
                  <a:pt x="4211612" y="2016747"/>
                </a:moveTo>
                <a:lnTo>
                  <a:pt x="4205884" y="2018982"/>
                </a:lnTo>
                <a:lnTo>
                  <a:pt x="4201960" y="2027834"/>
                </a:lnTo>
                <a:lnTo>
                  <a:pt x="4199267" y="2033790"/>
                </a:lnTo>
                <a:lnTo>
                  <a:pt x="4201731" y="2038908"/>
                </a:lnTo>
                <a:lnTo>
                  <a:pt x="4207789" y="2041525"/>
                </a:lnTo>
                <a:lnTo>
                  <a:pt x="4208957" y="2041766"/>
                </a:lnTo>
                <a:lnTo>
                  <a:pt x="4214139" y="2041842"/>
                </a:lnTo>
                <a:lnTo>
                  <a:pt x="4218063" y="2039429"/>
                </a:lnTo>
                <a:lnTo>
                  <a:pt x="4221734" y="2031377"/>
                </a:lnTo>
                <a:lnTo>
                  <a:pt x="4223829" y="2026539"/>
                </a:lnTo>
                <a:lnTo>
                  <a:pt x="4221556" y="2020912"/>
                </a:lnTo>
                <a:lnTo>
                  <a:pt x="4211612" y="2016747"/>
                </a:lnTo>
                <a:close/>
              </a:path>
              <a:path w="9895840" h="5295265">
                <a:moveTo>
                  <a:pt x="4319054" y="2020328"/>
                </a:moveTo>
                <a:lnTo>
                  <a:pt x="4310811" y="2027948"/>
                </a:lnTo>
                <a:lnTo>
                  <a:pt x="4306912" y="2031606"/>
                </a:lnTo>
                <a:lnTo>
                  <a:pt x="4306798" y="2037651"/>
                </a:lnTo>
                <a:lnTo>
                  <a:pt x="4310583" y="2041423"/>
                </a:lnTo>
                <a:lnTo>
                  <a:pt x="4312462" y="2043328"/>
                </a:lnTo>
                <a:lnTo>
                  <a:pt x="4314977" y="2044280"/>
                </a:lnTo>
                <a:lnTo>
                  <a:pt x="4319968" y="2044357"/>
                </a:lnTo>
                <a:lnTo>
                  <a:pt x="4322483" y="2043480"/>
                </a:lnTo>
                <a:lnTo>
                  <a:pt x="4324388" y="2041677"/>
                </a:lnTo>
                <a:lnTo>
                  <a:pt x="4332478" y="2034209"/>
                </a:lnTo>
                <a:lnTo>
                  <a:pt x="4332668" y="2028202"/>
                </a:lnTo>
                <a:lnTo>
                  <a:pt x="4325251" y="2020544"/>
                </a:lnTo>
                <a:lnTo>
                  <a:pt x="4319054" y="2020328"/>
                </a:lnTo>
                <a:close/>
              </a:path>
              <a:path w="9895840" h="5295265">
                <a:moveTo>
                  <a:pt x="9568992" y="2104872"/>
                </a:moveTo>
                <a:lnTo>
                  <a:pt x="9561372" y="2112289"/>
                </a:lnTo>
                <a:lnTo>
                  <a:pt x="9561360" y="2118309"/>
                </a:lnTo>
                <a:lnTo>
                  <a:pt x="9565170" y="2122030"/>
                </a:lnTo>
                <a:lnTo>
                  <a:pt x="9567748" y="2124583"/>
                </a:lnTo>
                <a:lnTo>
                  <a:pt x="9568980" y="2125903"/>
                </a:lnTo>
                <a:lnTo>
                  <a:pt x="9570885" y="2127885"/>
                </a:lnTo>
                <a:lnTo>
                  <a:pt x="9573450" y="2128901"/>
                </a:lnTo>
                <a:lnTo>
                  <a:pt x="9578454" y="2128977"/>
                </a:lnTo>
                <a:lnTo>
                  <a:pt x="9580892" y="2128164"/>
                </a:lnTo>
                <a:lnTo>
                  <a:pt x="9586772" y="2122830"/>
                </a:lnTo>
                <a:lnTo>
                  <a:pt x="9586976" y="2116823"/>
                </a:lnTo>
                <a:lnTo>
                  <a:pt x="9581908" y="2111476"/>
                </a:lnTo>
                <a:lnTo>
                  <a:pt x="9575177" y="2104885"/>
                </a:lnTo>
                <a:lnTo>
                  <a:pt x="9568992" y="2104872"/>
                </a:lnTo>
                <a:close/>
              </a:path>
              <a:path w="9895840" h="5295265">
                <a:moveTo>
                  <a:pt x="8768867" y="2093442"/>
                </a:moveTo>
                <a:lnTo>
                  <a:pt x="8763596" y="2094484"/>
                </a:lnTo>
                <a:lnTo>
                  <a:pt x="8758364" y="2095652"/>
                </a:lnTo>
                <a:lnTo>
                  <a:pt x="8755075" y="2100757"/>
                </a:lnTo>
                <a:lnTo>
                  <a:pt x="8758631" y="2115820"/>
                </a:lnTo>
                <a:lnTo>
                  <a:pt x="8762580" y="2118804"/>
                </a:lnTo>
                <a:lnTo>
                  <a:pt x="8767749" y="2118880"/>
                </a:lnTo>
                <a:lnTo>
                  <a:pt x="8768537" y="2118779"/>
                </a:lnTo>
                <a:lnTo>
                  <a:pt x="8769311" y="2118626"/>
                </a:lnTo>
                <a:lnTo>
                  <a:pt x="8774569" y="2117458"/>
                </a:lnTo>
                <a:lnTo>
                  <a:pt x="8777871" y="2112352"/>
                </a:lnTo>
                <a:lnTo>
                  <a:pt x="8774125" y="2096516"/>
                </a:lnTo>
                <a:lnTo>
                  <a:pt x="8768867" y="2093442"/>
                </a:lnTo>
                <a:close/>
              </a:path>
              <a:path w="9895840" h="5295265">
                <a:moveTo>
                  <a:pt x="830249" y="1980425"/>
                </a:moveTo>
                <a:lnTo>
                  <a:pt x="824852" y="1980768"/>
                </a:lnTo>
                <a:lnTo>
                  <a:pt x="819480" y="1981187"/>
                </a:lnTo>
                <a:lnTo>
                  <a:pt x="815479" y="1985810"/>
                </a:lnTo>
                <a:lnTo>
                  <a:pt x="816089" y="1992807"/>
                </a:lnTo>
                <a:lnTo>
                  <a:pt x="816203" y="1994598"/>
                </a:lnTo>
                <a:lnTo>
                  <a:pt x="816495" y="2001405"/>
                </a:lnTo>
                <a:lnTo>
                  <a:pt x="820775" y="2005406"/>
                </a:lnTo>
                <a:lnTo>
                  <a:pt x="825906" y="2005482"/>
                </a:lnTo>
                <a:lnTo>
                  <a:pt x="826287" y="2005482"/>
                </a:lnTo>
                <a:lnTo>
                  <a:pt x="831875" y="2005253"/>
                </a:lnTo>
                <a:lnTo>
                  <a:pt x="836066" y="2000821"/>
                </a:lnTo>
                <a:lnTo>
                  <a:pt x="835771" y="1994598"/>
                </a:lnTo>
                <a:lnTo>
                  <a:pt x="835596" y="1991525"/>
                </a:lnTo>
                <a:lnTo>
                  <a:pt x="835431" y="1989480"/>
                </a:lnTo>
                <a:lnTo>
                  <a:pt x="834961" y="1984248"/>
                </a:lnTo>
                <a:lnTo>
                  <a:pt x="830249" y="1980425"/>
                </a:lnTo>
                <a:close/>
              </a:path>
              <a:path w="9895840" h="5295265">
                <a:moveTo>
                  <a:pt x="3858120" y="2029955"/>
                </a:moveTo>
                <a:lnTo>
                  <a:pt x="3853230" y="2033511"/>
                </a:lnTo>
                <a:lnTo>
                  <a:pt x="3851681" y="2044471"/>
                </a:lnTo>
                <a:lnTo>
                  <a:pt x="3851008" y="2049691"/>
                </a:lnTo>
                <a:lnTo>
                  <a:pt x="3854767" y="2054479"/>
                </a:lnTo>
                <a:lnTo>
                  <a:pt x="3860507" y="2055215"/>
                </a:lnTo>
                <a:lnTo>
                  <a:pt x="3866159" y="2055317"/>
                </a:lnTo>
                <a:lnTo>
                  <a:pt x="3870426" y="2051812"/>
                </a:lnTo>
                <a:lnTo>
                  <a:pt x="3871849" y="2041385"/>
                </a:lnTo>
                <a:lnTo>
                  <a:pt x="3872598" y="2036178"/>
                </a:lnTo>
                <a:lnTo>
                  <a:pt x="3868864" y="2031352"/>
                </a:lnTo>
                <a:lnTo>
                  <a:pt x="3863517" y="2030628"/>
                </a:lnTo>
                <a:lnTo>
                  <a:pt x="3858120" y="2029955"/>
                </a:lnTo>
                <a:close/>
              </a:path>
              <a:path w="9895840" h="5295265">
                <a:moveTo>
                  <a:pt x="4293196" y="2052320"/>
                </a:moveTo>
                <a:lnTo>
                  <a:pt x="4287075" y="2053031"/>
                </a:lnTo>
                <a:lnTo>
                  <a:pt x="4283735" y="2057158"/>
                </a:lnTo>
                <a:lnTo>
                  <a:pt x="4280039" y="2061832"/>
                </a:lnTo>
                <a:lnTo>
                  <a:pt x="4276801" y="2066036"/>
                </a:lnTo>
                <a:lnTo>
                  <a:pt x="4277677" y="2072005"/>
                </a:lnTo>
                <a:lnTo>
                  <a:pt x="4283735" y="2076437"/>
                </a:lnTo>
                <a:lnTo>
                  <a:pt x="4285729" y="2077034"/>
                </a:lnTo>
                <a:lnTo>
                  <a:pt x="4290745" y="2077110"/>
                </a:lnTo>
                <a:lnTo>
                  <a:pt x="4293730" y="2075827"/>
                </a:lnTo>
                <a:lnTo>
                  <a:pt x="4295673" y="2073275"/>
                </a:lnTo>
                <a:lnTo>
                  <a:pt x="4302467" y="2064766"/>
                </a:lnTo>
                <a:lnTo>
                  <a:pt x="4301718" y="2058784"/>
                </a:lnTo>
                <a:lnTo>
                  <a:pt x="4293196" y="2052320"/>
                </a:lnTo>
                <a:close/>
              </a:path>
              <a:path w="9895840" h="5295265">
                <a:moveTo>
                  <a:pt x="9172663" y="2124862"/>
                </a:moveTo>
                <a:lnTo>
                  <a:pt x="9161995" y="2126907"/>
                </a:lnTo>
                <a:lnTo>
                  <a:pt x="9158566" y="2131936"/>
                </a:lnTo>
                <a:lnTo>
                  <a:pt x="9159621" y="2137067"/>
                </a:lnTo>
                <a:lnTo>
                  <a:pt x="9161627" y="2147049"/>
                </a:lnTo>
                <a:lnTo>
                  <a:pt x="9165323" y="2149525"/>
                </a:lnTo>
                <a:lnTo>
                  <a:pt x="9169641" y="2149589"/>
                </a:lnTo>
                <a:lnTo>
                  <a:pt x="9170416" y="2149589"/>
                </a:lnTo>
                <a:lnTo>
                  <a:pt x="9171241" y="2149525"/>
                </a:lnTo>
                <a:lnTo>
                  <a:pt x="9177337" y="2148370"/>
                </a:lnTo>
                <a:lnTo>
                  <a:pt x="9180652" y="2142553"/>
                </a:lnTo>
                <a:lnTo>
                  <a:pt x="9177743" y="2128240"/>
                </a:lnTo>
                <a:lnTo>
                  <a:pt x="9172663" y="2124862"/>
                </a:lnTo>
                <a:close/>
              </a:path>
              <a:path w="9895840" h="5295265">
                <a:moveTo>
                  <a:pt x="3673246" y="2045169"/>
                </a:moveTo>
                <a:lnTo>
                  <a:pt x="3663759" y="2050173"/>
                </a:lnTo>
                <a:lnTo>
                  <a:pt x="3662019" y="2055952"/>
                </a:lnTo>
                <a:lnTo>
                  <a:pt x="3664610" y="2060587"/>
                </a:lnTo>
                <a:lnTo>
                  <a:pt x="3667340" y="2065528"/>
                </a:lnTo>
                <a:lnTo>
                  <a:pt x="3669068" y="2068715"/>
                </a:lnTo>
                <a:lnTo>
                  <a:pt x="3672382" y="2070544"/>
                </a:lnTo>
                <a:lnTo>
                  <a:pt x="3677437" y="2070608"/>
                </a:lnTo>
                <a:lnTo>
                  <a:pt x="3679050" y="2070265"/>
                </a:lnTo>
                <a:lnTo>
                  <a:pt x="3685324" y="2067039"/>
                </a:lnTo>
                <a:lnTo>
                  <a:pt x="3687114" y="2061260"/>
                </a:lnTo>
                <a:lnTo>
                  <a:pt x="3684600" y="2056625"/>
                </a:lnTo>
                <a:lnTo>
                  <a:pt x="3681768" y="2051481"/>
                </a:lnTo>
                <a:lnTo>
                  <a:pt x="3679177" y="2046846"/>
                </a:lnTo>
                <a:lnTo>
                  <a:pt x="3673246" y="2045169"/>
                </a:lnTo>
                <a:close/>
              </a:path>
              <a:path w="9895840" h="5295265">
                <a:moveTo>
                  <a:pt x="4192295" y="2055139"/>
                </a:moveTo>
                <a:lnTo>
                  <a:pt x="4186224" y="2056333"/>
                </a:lnTo>
                <a:lnTo>
                  <a:pt x="4183227" y="2060702"/>
                </a:lnTo>
                <a:lnTo>
                  <a:pt x="4180065" y="2065248"/>
                </a:lnTo>
                <a:lnTo>
                  <a:pt x="4176979" y="2069528"/>
                </a:lnTo>
                <a:lnTo>
                  <a:pt x="4178058" y="2075484"/>
                </a:lnTo>
                <a:lnTo>
                  <a:pt x="4184141" y="2079637"/>
                </a:lnTo>
                <a:lnTo>
                  <a:pt x="4186059" y="2080196"/>
                </a:lnTo>
                <a:lnTo>
                  <a:pt x="4191076" y="2080272"/>
                </a:lnTo>
                <a:lnTo>
                  <a:pt x="4194162" y="2078875"/>
                </a:lnTo>
                <a:lnTo>
                  <a:pt x="4196105" y="2076170"/>
                </a:lnTo>
                <a:lnTo>
                  <a:pt x="4199534" y="2071255"/>
                </a:lnTo>
                <a:lnTo>
                  <a:pt x="4202518" y="2066861"/>
                </a:lnTo>
                <a:lnTo>
                  <a:pt x="4201274" y="2060956"/>
                </a:lnTo>
                <a:lnTo>
                  <a:pt x="4192295" y="2055139"/>
                </a:lnTo>
                <a:close/>
              </a:path>
              <a:path w="9895840" h="5295265">
                <a:moveTo>
                  <a:pt x="9599231" y="2138984"/>
                </a:moveTo>
                <a:lnTo>
                  <a:pt x="9589960" y="2144356"/>
                </a:lnTo>
                <a:lnTo>
                  <a:pt x="9588444" y="2150198"/>
                </a:lnTo>
                <a:lnTo>
                  <a:pt x="9591285" y="2154821"/>
                </a:lnTo>
                <a:lnTo>
                  <a:pt x="9594024" y="2159469"/>
                </a:lnTo>
                <a:lnTo>
                  <a:pt x="9595789" y="2162556"/>
                </a:lnTo>
                <a:lnTo>
                  <a:pt x="9599028" y="2164295"/>
                </a:lnTo>
                <a:lnTo>
                  <a:pt x="9604082" y="2164372"/>
                </a:lnTo>
                <a:lnTo>
                  <a:pt x="9605759" y="2164003"/>
                </a:lnTo>
                <a:lnTo>
                  <a:pt x="9612020" y="2160587"/>
                </a:lnTo>
                <a:lnTo>
                  <a:pt x="9613709" y="2154821"/>
                </a:lnTo>
                <a:lnTo>
                  <a:pt x="9611085" y="2150186"/>
                </a:lnTo>
                <a:lnTo>
                  <a:pt x="9608007" y="2145004"/>
                </a:lnTo>
                <a:lnTo>
                  <a:pt x="9605238" y="2140470"/>
                </a:lnTo>
                <a:lnTo>
                  <a:pt x="9599231" y="2138984"/>
                </a:lnTo>
                <a:close/>
              </a:path>
              <a:path w="9895840" h="5295265">
                <a:moveTo>
                  <a:pt x="8778887" y="2136051"/>
                </a:moveTo>
                <a:lnTo>
                  <a:pt x="8773668" y="2137181"/>
                </a:lnTo>
                <a:lnTo>
                  <a:pt x="8768410" y="2138413"/>
                </a:lnTo>
                <a:lnTo>
                  <a:pt x="8765197" y="2143556"/>
                </a:lnTo>
                <a:lnTo>
                  <a:pt x="8768892" y="2158530"/>
                </a:lnTo>
                <a:lnTo>
                  <a:pt x="8772829" y="2161451"/>
                </a:lnTo>
                <a:lnTo>
                  <a:pt x="8777986" y="2161527"/>
                </a:lnTo>
                <a:lnTo>
                  <a:pt x="8778798" y="2161451"/>
                </a:lnTo>
                <a:lnTo>
                  <a:pt x="8779624" y="2161273"/>
                </a:lnTo>
                <a:lnTo>
                  <a:pt x="8784856" y="2160028"/>
                </a:lnTo>
                <a:lnTo>
                  <a:pt x="8788082" y="2154897"/>
                </a:lnTo>
                <a:lnTo>
                  <a:pt x="8784196" y="2139124"/>
                </a:lnTo>
                <a:lnTo>
                  <a:pt x="8778887" y="2136051"/>
                </a:lnTo>
                <a:close/>
              </a:path>
              <a:path w="9895840" h="5295265">
                <a:moveTo>
                  <a:pt x="818959" y="2022944"/>
                </a:moveTo>
                <a:lnTo>
                  <a:pt x="813600" y="2025764"/>
                </a:lnTo>
                <a:lnTo>
                  <a:pt x="812012" y="2030780"/>
                </a:lnTo>
                <a:lnTo>
                  <a:pt x="810933" y="2034057"/>
                </a:lnTo>
                <a:lnTo>
                  <a:pt x="810323" y="2035708"/>
                </a:lnTo>
                <a:lnTo>
                  <a:pt x="808456" y="2040610"/>
                </a:lnTo>
                <a:lnTo>
                  <a:pt x="811060" y="2046109"/>
                </a:lnTo>
                <a:lnTo>
                  <a:pt x="817194" y="2048332"/>
                </a:lnTo>
                <a:lnTo>
                  <a:pt x="818299" y="2048497"/>
                </a:lnTo>
                <a:lnTo>
                  <a:pt x="823404" y="2048573"/>
                </a:lnTo>
                <a:lnTo>
                  <a:pt x="827214" y="2046185"/>
                </a:lnTo>
                <a:lnTo>
                  <a:pt x="828662" y="2042287"/>
                </a:lnTo>
                <a:lnTo>
                  <a:pt x="829411" y="2040343"/>
                </a:lnTo>
                <a:lnTo>
                  <a:pt x="830110" y="2038337"/>
                </a:lnTo>
                <a:lnTo>
                  <a:pt x="832294" y="2031365"/>
                </a:lnTo>
                <a:lnTo>
                  <a:pt x="829360" y="2026043"/>
                </a:lnTo>
                <a:lnTo>
                  <a:pt x="818959" y="2022944"/>
                </a:lnTo>
                <a:close/>
              </a:path>
              <a:path w="9895840" h="5295265">
                <a:moveTo>
                  <a:pt x="3852532" y="2073732"/>
                </a:moveTo>
                <a:lnTo>
                  <a:pt x="3848544" y="2078037"/>
                </a:lnTo>
                <a:lnTo>
                  <a:pt x="3848148" y="2089632"/>
                </a:lnTo>
                <a:lnTo>
                  <a:pt x="3848023" y="2094344"/>
                </a:lnTo>
                <a:lnTo>
                  <a:pt x="3852291" y="2098700"/>
                </a:lnTo>
                <a:lnTo>
                  <a:pt x="3857828" y="2098865"/>
                </a:lnTo>
                <a:lnTo>
                  <a:pt x="3863162" y="2098941"/>
                </a:lnTo>
                <a:lnTo>
                  <a:pt x="3867569" y="2094839"/>
                </a:lnTo>
                <a:lnTo>
                  <a:pt x="3867727" y="2089086"/>
                </a:lnTo>
                <a:lnTo>
                  <a:pt x="3868089" y="2078761"/>
                </a:lnTo>
                <a:lnTo>
                  <a:pt x="3863886" y="2074329"/>
                </a:lnTo>
                <a:lnTo>
                  <a:pt x="3858488" y="2074138"/>
                </a:lnTo>
                <a:lnTo>
                  <a:pt x="3852532" y="2073732"/>
                </a:lnTo>
                <a:close/>
              </a:path>
              <a:path w="9895840" h="5295265">
                <a:moveTo>
                  <a:pt x="4266666" y="2088718"/>
                </a:moveTo>
                <a:lnTo>
                  <a:pt x="4260748" y="2090470"/>
                </a:lnTo>
                <a:lnTo>
                  <a:pt x="4258221" y="2095119"/>
                </a:lnTo>
                <a:lnTo>
                  <a:pt x="4255414" y="2100427"/>
                </a:lnTo>
                <a:lnTo>
                  <a:pt x="4253014" y="2105139"/>
                </a:lnTo>
                <a:lnTo>
                  <a:pt x="4254995" y="2110854"/>
                </a:lnTo>
                <a:lnTo>
                  <a:pt x="4261192" y="2113864"/>
                </a:lnTo>
                <a:lnTo>
                  <a:pt x="4262615" y="2114181"/>
                </a:lnTo>
                <a:lnTo>
                  <a:pt x="4267669" y="2114257"/>
                </a:lnTo>
                <a:lnTo>
                  <a:pt x="4271213" y="2112327"/>
                </a:lnTo>
                <a:lnTo>
                  <a:pt x="4272940" y="2108923"/>
                </a:lnTo>
                <a:lnTo>
                  <a:pt x="4275505" y="2104097"/>
                </a:lnTo>
                <a:lnTo>
                  <a:pt x="4278033" y="2099449"/>
                </a:lnTo>
                <a:lnTo>
                  <a:pt x="4276204" y="2093658"/>
                </a:lnTo>
                <a:lnTo>
                  <a:pt x="4266666" y="2088718"/>
                </a:lnTo>
                <a:close/>
              </a:path>
              <a:path w="9895840" h="5295265">
                <a:moveTo>
                  <a:pt x="4166285" y="2089924"/>
                </a:moveTo>
                <a:lnTo>
                  <a:pt x="4160113" y="2090356"/>
                </a:lnTo>
                <a:lnTo>
                  <a:pt x="4156570" y="2094306"/>
                </a:lnTo>
                <a:lnTo>
                  <a:pt x="4152760" y="2098484"/>
                </a:lnTo>
                <a:lnTo>
                  <a:pt x="4149128" y="2102383"/>
                </a:lnTo>
                <a:lnTo>
                  <a:pt x="4149483" y="2108403"/>
                </a:lnTo>
                <a:lnTo>
                  <a:pt x="4153471" y="2111921"/>
                </a:lnTo>
                <a:lnTo>
                  <a:pt x="4155325" y="2113521"/>
                </a:lnTo>
                <a:lnTo>
                  <a:pt x="4157599" y="2114346"/>
                </a:lnTo>
                <a:lnTo>
                  <a:pt x="4162615" y="2114423"/>
                </a:lnTo>
                <a:lnTo>
                  <a:pt x="4165346" y="2113368"/>
                </a:lnTo>
                <a:lnTo>
                  <a:pt x="4167301" y="2111248"/>
                </a:lnTo>
                <a:lnTo>
                  <a:pt x="4171276" y="2106879"/>
                </a:lnTo>
                <a:lnTo>
                  <a:pt x="4174820" y="2102942"/>
                </a:lnTo>
                <a:lnTo>
                  <a:pt x="4174426" y="2096909"/>
                </a:lnTo>
                <a:lnTo>
                  <a:pt x="4166285" y="2089924"/>
                </a:lnTo>
                <a:close/>
              </a:path>
              <a:path w="9895840" h="5295265">
                <a:moveTo>
                  <a:pt x="3694290" y="2083968"/>
                </a:moveTo>
                <a:lnTo>
                  <a:pt x="3684701" y="2088845"/>
                </a:lnTo>
                <a:lnTo>
                  <a:pt x="3682847" y="2094598"/>
                </a:lnTo>
                <a:lnTo>
                  <a:pt x="3689756" y="2107552"/>
                </a:lnTo>
                <a:lnTo>
                  <a:pt x="3693109" y="2109431"/>
                </a:lnTo>
                <a:lnTo>
                  <a:pt x="3698163" y="2109508"/>
                </a:lnTo>
                <a:lnTo>
                  <a:pt x="3699751" y="2109165"/>
                </a:lnTo>
                <a:lnTo>
                  <a:pt x="3701224" y="2108403"/>
                </a:lnTo>
                <a:lnTo>
                  <a:pt x="3706012" y="2105990"/>
                </a:lnTo>
                <a:lnTo>
                  <a:pt x="3707866" y="2100237"/>
                </a:lnTo>
                <a:lnTo>
                  <a:pt x="3700195" y="2085835"/>
                </a:lnTo>
                <a:lnTo>
                  <a:pt x="3694290" y="2083968"/>
                </a:lnTo>
                <a:close/>
              </a:path>
              <a:path w="9895840" h="5295265">
                <a:moveTo>
                  <a:pt x="9180906" y="2168220"/>
                </a:moveTo>
                <a:lnTo>
                  <a:pt x="9175381" y="2168994"/>
                </a:lnTo>
                <a:lnTo>
                  <a:pt x="9170035" y="2169655"/>
                </a:lnTo>
                <a:lnTo>
                  <a:pt x="9166275" y="2174443"/>
                </a:lnTo>
                <a:lnTo>
                  <a:pt x="9166987" y="2179650"/>
                </a:lnTo>
                <a:lnTo>
                  <a:pt x="9167698" y="2185301"/>
                </a:lnTo>
                <a:lnTo>
                  <a:pt x="9168333" y="2190000"/>
                </a:lnTo>
                <a:lnTo>
                  <a:pt x="9172282" y="2192947"/>
                </a:lnTo>
                <a:lnTo>
                  <a:pt x="9177515" y="2193023"/>
                </a:lnTo>
                <a:lnTo>
                  <a:pt x="9178036" y="2192985"/>
                </a:lnTo>
                <a:lnTo>
                  <a:pt x="9183941" y="2192261"/>
                </a:lnTo>
                <a:lnTo>
                  <a:pt x="9187637" y="2186876"/>
                </a:lnTo>
                <a:lnTo>
                  <a:pt x="9185668" y="2172017"/>
                </a:lnTo>
                <a:lnTo>
                  <a:pt x="9180906" y="2168220"/>
                </a:lnTo>
                <a:close/>
              </a:path>
              <a:path w="9895840" h="5295265">
                <a:moveTo>
                  <a:pt x="9620072" y="2179078"/>
                </a:moveTo>
                <a:lnTo>
                  <a:pt x="9609823" y="2182304"/>
                </a:lnTo>
                <a:lnTo>
                  <a:pt x="9606991" y="2187676"/>
                </a:lnTo>
                <a:lnTo>
                  <a:pt x="9608654" y="2192680"/>
                </a:lnTo>
                <a:lnTo>
                  <a:pt x="9610267" y="2197862"/>
                </a:lnTo>
                <a:lnTo>
                  <a:pt x="9611487" y="2201989"/>
                </a:lnTo>
                <a:lnTo>
                  <a:pt x="9615335" y="2204707"/>
                </a:lnTo>
                <a:lnTo>
                  <a:pt x="9620478" y="2204783"/>
                </a:lnTo>
                <a:lnTo>
                  <a:pt x="9621431" y="2204669"/>
                </a:lnTo>
                <a:lnTo>
                  <a:pt x="9627552" y="2202942"/>
                </a:lnTo>
                <a:lnTo>
                  <a:pt x="9630562" y="2197671"/>
                </a:lnTo>
                <a:lnTo>
                  <a:pt x="9629063" y="2192629"/>
                </a:lnTo>
                <a:lnTo>
                  <a:pt x="9627882" y="2188756"/>
                </a:lnTo>
                <a:lnTo>
                  <a:pt x="9625596" y="2181872"/>
                </a:lnTo>
                <a:lnTo>
                  <a:pt x="9620072" y="2179078"/>
                </a:lnTo>
                <a:close/>
              </a:path>
              <a:path w="9895840" h="5295265">
                <a:moveTo>
                  <a:pt x="801370" y="2060879"/>
                </a:moveTo>
                <a:lnTo>
                  <a:pt x="795248" y="2061705"/>
                </a:lnTo>
                <a:lnTo>
                  <a:pt x="791972" y="2065896"/>
                </a:lnTo>
                <a:lnTo>
                  <a:pt x="785202" y="2074697"/>
                </a:lnTo>
                <a:lnTo>
                  <a:pt x="786066" y="2080653"/>
                </a:lnTo>
                <a:lnTo>
                  <a:pt x="792124" y="2085086"/>
                </a:lnTo>
                <a:lnTo>
                  <a:pt x="794118" y="2085708"/>
                </a:lnTo>
                <a:lnTo>
                  <a:pt x="799134" y="2085784"/>
                </a:lnTo>
                <a:lnTo>
                  <a:pt x="802119" y="2084463"/>
                </a:lnTo>
                <a:lnTo>
                  <a:pt x="810844" y="2073211"/>
                </a:lnTo>
                <a:lnTo>
                  <a:pt x="809993" y="2067242"/>
                </a:lnTo>
                <a:lnTo>
                  <a:pt x="805675" y="2064080"/>
                </a:lnTo>
                <a:lnTo>
                  <a:pt x="801370" y="2060879"/>
                </a:lnTo>
                <a:close/>
              </a:path>
              <a:path w="9895840" h="5295265">
                <a:moveTo>
                  <a:pt x="8789708" y="2178405"/>
                </a:moveTo>
                <a:lnTo>
                  <a:pt x="8784564" y="2179726"/>
                </a:lnTo>
                <a:lnTo>
                  <a:pt x="8779344" y="2181148"/>
                </a:lnTo>
                <a:lnTo>
                  <a:pt x="8776335" y="2186419"/>
                </a:lnTo>
                <a:lnTo>
                  <a:pt x="8777782" y="2191473"/>
                </a:lnTo>
                <a:lnTo>
                  <a:pt x="8780665" y="2201164"/>
                </a:lnTo>
                <a:lnTo>
                  <a:pt x="8784513" y="2203856"/>
                </a:lnTo>
                <a:lnTo>
                  <a:pt x="8788704" y="2203919"/>
                </a:lnTo>
                <a:lnTo>
                  <a:pt x="8789657" y="2203919"/>
                </a:lnTo>
                <a:lnTo>
                  <a:pt x="8790609" y="2203805"/>
                </a:lnTo>
                <a:lnTo>
                  <a:pt x="8796743" y="2202078"/>
                </a:lnTo>
                <a:lnTo>
                  <a:pt x="8799728" y="2196769"/>
                </a:lnTo>
                <a:lnTo>
                  <a:pt x="8796616" y="2186330"/>
                </a:lnTo>
                <a:lnTo>
                  <a:pt x="8795156" y="2181263"/>
                </a:lnTo>
                <a:lnTo>
                  <a:pt x="8789708" y="2178405"/>
                </a:lnTo>
                <a:close/>
              </a:path>
              <a:path w="9895840" h="5295265">
                <a:moveTo>
                  <a:pt x="4130027" y="2122004"/>
                </a:moveTo>
                <a:lnTo>
                  <a:pt x="4118254" y="2133396"/>
                </a:lnTo>
                <a:lnTo>
                  <a:pt x="4118241" y="2139442"/>
                </a:lnTo>
                <a:lnTo>
                  <a:pt x="4122051" y="2143163"/>
                </a:lnTo>
                <a:lnTo>
                  <a:pt x="4123918" y="2145017"/>
                </a:lnTo>
                <a:lnTo>
                  <a:pt x="4126357" y="2145957"/>
                </a:lnTo>
                <a:lnTo>
                  <a:pt x="4131373" y="2146033"/>
                </a:lnTo>
                <a:lnTo>
                  <a:pt x="4133926" y="2145106"/>
                </a:lnTo>
                <a:lnTo>
                  <a:pt x="4140047" y="2139188"/>
                </a:lnTo>
                <a:lnTo>
                  <a:pt x="4143832" y="2135479"/>
                </a:lnTo>
                <a:lnTo>
                  <a:pt x="4143844" y="2129447"/>
                </a:lnTo>
                <a:lnTo>
                  <a:pt x="4140034" y="2125713"/>
                </a:lnTo>
                <a:lnTo>
                  <a:pt x="4136212" y="2122017"/>
                </a:lnTo>
                <a:lnTo>
                  <a:pt x="4130027" y="2122004"/>
                </a:lnTo>
                <a:close/>
              </a:path>
              <a:path w="9895840" h="5295265">
                <a:moveTo>
                  <a:pt x="3864089" y="2117712"/>
                </a:moveTo>
                <a:lnTo>
                  <a:pt x="3852926" y="2118144"/>
                </a:lnTo>
                <a:lnTo>
                  <a:pt x="3848760" y="2122589"/>
                </a:lnTo>
                <a:lnTo>
                  <a:pt x="3848989" y="2127834"/>
                </a:lnTo>
                <a:lnTo>
                  <a:pt x="3849204" y="2133434"/>
                </a:lnTo>
                <a:lnTo>
                  <a:pt x="3849357" y="2138540"/>
                </a:lnTo>
                <a:lnTo>
                  <a:pt x="3853624" y="2142591"/>
                </a:lnTo>
                <a:lnTo>
                  <a:pt x="3858831" y="2142667"/>
                </a:lnTo>
                <a:lnTo>
                  <a:pt x="3864648" y="2142528"/>
                </a:lnTo>
                <a:lnTo>
                  <a:pt x="3868902" y="2138159"/>
                </a:lnTo>
                <a:lnTo>
                  <a:pt x="3868737" y="2132901"/>
                </a:lnTo>
                <a:lnTo>
                  <a:pt x="3868521" y="2127059"/>
                </a:lnTo>
                <a:lnTo>
                  <a:pt x="3868292" y="2121801"/>
                </a:lnTo>
                <a:lnTo>
                  <a:pt x="3864089" y="2117712"/>
                </a:lnTo>
                <a:close/>
              </a:path>
              <a:path w="9895840" h="5295265">
                <a:moveTo>
                  <a:pt x="4247502" y="2129497"/>
                </a:moveTo>
                <a:lnTo>
                  <a:pt x="4242117" y="2132482"/>
                </a:lnTo>
                <a:lnTo>
                  <a:pt x="4240633" y="2137638"/>
                </a:lnTo>
                <a:lnTo>
                  <a:pt x="4239120" y="2143353"/>
                </a:lnTo>
                <a:lnTo>
                  <a:pt x="4237812" y="2148433"/>
                </a:lnTo>
                <a:lnTo>
                  <a:pt x="4241025" y="2153615"/>
                </a:lnTo>
                <a:lnTo>
                  <a:pt x="4246257" y="2154885"/>
                </a:lnTo>
                <a:lnTo>
                  <a:pt x="4246981" y="2155088"/>
                </a:lnTo>
                <a:lnTo>
                  <a:pt x="4247756" y="2155151"/>
                </a:lnTo>
                <a:lnTo>
                  <a:pt x="4252925" y="2155228"/>
                </a:lnTo>
                <a:lnTo>
                  <a:pt x="4257001" y="2152332"/>
                </a:lnTo>
                <a:lnTo>
                  <a:pt x="4258081" y="2147963"/>
                </a:lnTo>
                <a:lnTo>
                  <a:pt x="4259516" y="2142693"/>
                </a:lnTo>
                <a:lnTo>
                  <a:pt x="4260964" y="2137638"/>
                </a:lnTo>
                <a:lnTo>
                  <a:pt x="4257916" y="2132380"/>
                </a:lnTo>
                <a:lnTo>
                  <a:pt x="4247502" y="2129497"/>
                </a:lnTo>
                <a:close/>
              </a:path>
              <a:path w="9895840" h="5295265">
                <a:moveTo>
                  <a:pt x="3715181" y="2122855"/>
                </a:moveTo>
                <a:lnTo>
                  <a:pt x="3705567" y="2127618"/>
                </a:lnTo>
                <a:lnTo>
                  <a:pt x="3703650" y="2133358"/>
                </a:lnTo>
                <a:lnTo>
                  <a:pt x="3710520" y="2146414"/>
                </a:lnTo>
                <a:lnTo>
                  <a:pt x="3713899" y="2148306"/>
                </a:lnTo>
                <a:lnTo>
                  <a:pt x="3718941" y="2148370"/>
                </a:lnTo>
                <a:lnTo>
                  <a:pt x="3720503" y="2148039"/>
                </a:lnTo>
                <a:lnTo>
                  <a:pt x="3726789" y="2144903"/>
                </a:lnTo>
                <a:lnTo>
                  <a:pt x="3728669" y="2139175"/>
                </a:lnTo>
                <a:lnTo>
                  <a:pt x="3721074" y="2124735"/>
                </a:lnTo>
                <a:lnTo>
                  <a:pt x="3715181" y="2122855"/>
                </a:lnTo>
                <a:close/>
              </a:path>
              <a:path w="9895840" h="5295265">
                <a:moveTo>
                  <a:pt x="9185859" y="2212378"/>
                </a:moveTo>
                <a:lnTo>
                  <a:pt x="9180385" y="2212517"/>
                </a:lnTo>
                <a:lnTo>
                  <a:pt x="9175026" y="2212822"/>
                </a:lnTo>
                <a:lnTo>
                  <a:pt x="9170911" y="2217331"/>
                </a:lnTo>
                <a:lnTo>
                  <a:pt x="9171228" y="2222576"/>
                </a:lnTo>
                <a:lnTo>
                  <a:pt x="9171813" y="2233231"/>
                </a:lnTo>
                <a:lnTo>
                  <a:pt x="9176080" y="2237181"/>
                </a:lnTo>
                <a:lnTo>
                  <a:pt x="9181185" y="2237257"/>
                </a:lnTo>
                <a:lnTo>
                  <a:pt x="9181579" y="2237257"/>
                </a:lnTo>
                <a:lnTo>
                  <a:pt x="9181795" y="2237232"/>
                </a:lnTo>
                <a:lnTo>
                  <a:pt x="9187192" y="2237003"/>
                </a:lnTo>
                <a:lnTo>
                  <a:pt x="9191358" y="2232545"/>
                </a:lnTo>
                <a:lnTo>
                  <a:pt x="9190774" y="2221458"/>
                </a:lnTo>
                <a:lnTo>
                  <a:pt x="9190443" y="2216226"/>
                </a:lnTo>
                <a:lnTo>
                  <a:pt x="9185859" y="2212378"/>
                </a:lnTo>
                <a:close/>
              </a:path>
              <a:path w="9895840" h="5295265">
                <a:moveTo>
                  <a:pt x="9633407" y="2220252"/>
                </a:moveTo>
                <a:lnTo>
                  <a:pt x="9623628" y="2224684"/>
                </a:lnTo>
                <a:lnTo>
                  <a:pt x="9621507" y="2230335"/>
                </a:lnTo>
                <a:lnTo>
                  <a:pt x="9624644" y="2236978"/>
                </a:lnTo>
                <a:lnTo>
                  <a:pt x="9625584" y="2238806"/>
                </a:lnTo>
                <a:lnTo>
                  <a:pt x="9628263" y="2243836"/>
                </a:lnTo>
                <a:lnTo>
                  <a:pt x="9631616" y="2245728"/>
                </a:lnTo>
                <a:lnTo>
                  <a:pt x="9636658" y="2245791"/>
                </a:lnTo>
                <a:lnTo>
                  <a:pt x="9638245" y="2245474"/>
                </a:lnTo>
                <a:lnTo>
                  <a:pt x="9644494" y="2242324"/>
                </a:lnTo>
                <a:lnTo>
                  <a:pt x="9646399" y="2236597"/>
                </a:lnTo>
                <a:lnTo>
                  <a:pt x="9643084" y="2230335"/>
                </a:lnTo>
                <a:lnTo>
                  <a:pt x="9641497" y="2227135"/>
                </a:lnTo>
                <a:lnTo>
                  <a:pt x="9639236" y="2222334"/>
                </a:lnTo>
                <a:lnTo>
                  <a:pt x="9633407" y="2220252"/>
                </a:lnTo>
                <a:close/>
              </a:path>
              <a:path w="9895840" h="5295265">
                <a:moveTo>
                  <a:pt x="774534" y="2096262"/>
                </a:moveTo>
                <a:lnTo>
                  <a:pt x="768426" y="2097341"/>
                </a:lnTo>
                <a:lnTo>
                  <a:pt x="759015" y="2110778"/>
                </a:lnTo>
                <a:lnTo>
                  <a:pt x="760183" y="2116709"/>
                </a:lnTo>
                <a:lnTo>
                  <a:pt x="766279" y="2120760"/>
                </a:lnTo>
                <a:lnTo>
                  <a:pt x="768146" y="2121293"/>
                </a:lnTo>
                <a:lnTo>
                  <a:pt x="773176" y="2121369"/>
                </a:lnTo>
                <a:lnTo>
                  <a:pt x="776312" y="2119896"/>
                </a:lnTo>
                <a:lnTo>
                  <a:pt x="778243" y="2117166"/>
                </a:lnTo>
                <a:lnTo>
                  <a:pt x="781494" y="2112479"/>
                </a:lnTo>
                <a:lnTo>
                  <a:pt x="784555" y="2108136"/>
                </a:lnTo>
                <a:lnTo>
                  <a:pt x="783424" y="2102192"/>
                </a:lnTo>
                <a:lnTo>
                  <a:pt x="774534" y="2096262"/>
                </a:lnTo>
                <a:close/>
              </a:path>
              <a:path w="9895840" h="5295265">
                <a:moveTo>
                  <a:pt x="4098150" y="2152789"/>
                </a:moveTo>
                <a:lnTo>
                  <a:pt x="4094314" y="2156472"/>
                </a:lnTo>
                <a:lnTo>
                  <a:pt x="4086326" y="2164270"/>
                </a:lnTo>
                <a:lnTo>
                  <a:pt x="4086339" y="2170303"/>
                </a:lnTo>
                <a:lnTo>
                  <a:pt x="4092041" y="2175840"/>
                </a:lnTo>
                <a:lnTo>
                  <a:pt x="4094505" y="2176767"/>
                </a:lnTo>
                <a:lnTo>
                  <a:pt x="4099509" y="2176843"/>
                </a:lnTo>
                <a:lnTo>
                  <a:pt x="4102061" y="2175891"/>
                </a:lnTo>
                <a:lnTo>
                  <a:pt x="4111929" y="2166340"/>
                </a:lnTo>
                <a:lnTo>
                  <a:pt x="4111929" y="2160282"/>
                </a:lnTo>
                <a:lnTo>
                  <a:pt x="4104322" y="2152827"/>
                </a:lnTo>
                <a:lnTo>
                  <a:pt x="4098150" y="2152789"/>
                </a:lnTo>
                <a:close/>
              </a:path>
              <a:path w="9895840" h="5295265">
                <a:moveTo>
                  <a:pt x="8802801" y="2219680"/>
                </a:moveTo>
                <a:lnTo>
                  <a:pt x="8792756" y="2223503"/>
                </a:lnTo>
                <a:lnTo>
                  <a:pt x="8790279" y="2229053"/>
                </a:lnTo>
                <a:lnTo>
                  <a:pt x="8795905" y="2242972"/>
                </a:lnTo>
                <a:lnTo>
                  <a:pt x="8799525" y="2245220"/>
                </a:lnTo>
                <a:lnTo>
                  <a:pt x="8804617" y="2245296"/>
                </a:lnTo>
                <a:lnTo>
                  <a:pt x="8805862" y="2245106"/>
                </a:lnTo>
                <a:lnTo>
                  <a:pt x="8812110" y="2242718"/>
                </a:lnTo>
                <a:lnTo>
                  <a:pt x="8814587" y="2237193"/>
                </a:lnTo>
                <a:lnTo>
                  <a:pt x="8808478" y="2222080"/>
                </a:lnTo>
                <a:lnTo>
                  <a:pt x="8802801" y="2219680"/>
                </a:lnTo>
                <a:close/>
              </a:path>
              <a:path w="9895840" h="5295265">
                <a:moveTo>
                  <a:pt x="3852760" y="2160790"/>
                </a:moveTo>
                <a:lnTo>
                  <a:pt x="3847909" y="2164549"/>
                </a:lnTo>
                <a:lnTo>
                  <a:pt x="3847160" y="2169769"/>
                </a:lnTo>
                <a:lnTo>
                  <a:pt x="3846309" y="2175167"/>
                </a:lnTo>
                <a:lnTo>
                  <a:pt x="3860584" y="2186343"/>
                </a:lnTo>
                <a:lnTo>
                  <a:pt x="3864787" y="2183041"/>
                </a:lnTo>
                <a:lnTo>
                  <a:pt x="3865587" y="2178342"/>
                </a:lnTo>
                <a:lnTo>
                  <a:pt x="3866527" y="2172436"/>
                </a:lnTo>
                <a:lnTo>
                  <a:pt x="3867277" y="2167229"/>
                </a:lnTo>
                <a:lnTo>
                  <a:pt x="3863543" y="2162403"/>
                </a:lnTo>
                <a:lnTo>
                  <a:pt x="3858196" y="2161667"/>
                </a:lnTo>
                <a:lnTo>
                  <a:pt x="3852760" y="2160790"/>
                </a:lnTo>
                <a:close/>
              </a:path>
              <a:path w="9895840" h="5295265">
                <a:moveTo>
                  <a:pt x="3735819" y="2161527"/>
                </a:moveTo>
                <a:lnTo>
                  <a:pt x="3726472" y="2166797"/>
                </a:lnTo>
                <a:lnTo>
                  <a:pt x="3724897" y="2172627"/>
                </a:lnTo>
                <a:lnTo>
                  <a:pt x="3727589" y="2177173"/>
                </a:lnTo>
                <a:lnTo>
                  <a:pt x="3732453" y="2185162"/>
                </a:lnTo>
                <a:lnTo>
                  <a:pt x="3735641" y="2186800"/>
                </a:lnTo>
                <a:lnTo>
                  <a:pt x="3740670" y="2186876"/>
                </a:lnTo>
                <a:lnTo>
                  <a:pt x="3742436" y="2186457"/>
                </a:lnTo>
                <a:lnTo>
                  <a:pt x="3748684" y="2182825"/>
                </a:lnTo>
                <a:lnTo>
                  <a:pt x="3750195" y="2176995"/>
                </a:lnTo>
                <a:lnTo>
                  <a:pt x="3747439" y="2172474"/>
                </a:lnTo>
                <a:lnTo>
                  <a:pt x="3741801" y="2163102"/>
                </a:lnTo>
                <a:lnTo>
                  <a:pt x="3735819" y="2161527"/>
                </a:lnTo>
                <a:close/>
              </a:path>
              <a:path w="9895840" h="5295265">
                <a:moveTo>
                  <a:pt x="4248708" y="2173262"/>
                </a:moveTo>
                <a:lnTo>
                  <a:pt x="4243298" y="2173808"/>
                </a:lnTo>
                <a:lnTo>
                  <a:pt x="4237926" y="2174036"/>
                </a:lnTo>
                <a:lnTo>
                  <a:pt x="4233748" y="2178507"/>
                </a:lnTo>
                <a:lnTo>
                  <a:pt x="4244073" y="2198560"/>
                </a:lnTo>
                <a:lnTo>
                  <a:pt x="4244835" y="2198560"/>
                </a:lnTo>
                <a:lnTo>
                  <a:pt x="4250563" y="2198001"/>
                </a:lnTo>
                <a:lnTo>
                  <a:pt x="4254461" y="2193328"/>
                </a:lnTo>
                <a:lnTo>
                  <a:pt x="4253704" y="2185695"/>
                </a:lnTo>
                <a:lnTo>
                  <a:pt x="4253611" y="2184527"/>
                </a:lnTo>
                <a:lnTo>
                  <a:pt x="4253280" y="2177656"/>
                </a:lnTo>
                <a:lnTo>
                  <a:pt x="4248708" y="2173262"/>
                </a:lnTo>
                <a:close/>
              </a:path>
              <a:path w="9895840" h="5295265">
                <a:moveTo>
                  <a:pt x="9654616" y="2257513"/>
                </a:moveTo>
                <a:lnTo>
                  <a:pt x="9650349" y="2260777"/>
                </a:lnTo>
                <a:lnTo>
                  <a:pt x="9646145" y="2264067"/>
                </a:lnTo>
                <a:lnTo>
                  <a:pt x="9645459" y="2270048"/>
                </a:lnTo>
                <a:lnTo>
                  <a:pt x="9648825" y="2274176"/>
                </a:lnTo>
                <a:lnTo>
                  <a:pt x="9652685" y="2278761"/>
                </a:lnTo>
                <a:lnTo>
                  <a:pt x="9654603" y="2280970"/>
                </a:lnTo>
                <a:lnTo>
                  <a:pt x="9657295" y="2282126"/>
                </a:lnTo>
                <a:lnTo>
                  <a:pt x="9662312" y="2282202"/>
                </a:lnTo>
                <a:lnTo>
                  <a:pt x="9664585" y="2281478"/>
                </a:lnTo>
                <a:lnTo>
                  <a:pt x="9670592" y="2276589"/>
                </a:lnTo>
                <a:lnTo>
                  <a:pt x="9671151" y="2270594"/>
                </a:lnTo>
                <a:lnTo>
                  <a:pt x="9667684" y="2266543"/>
                </a:lnTo>
                <a:lnTo>
                  <a:pt x="9664115" y="2262301"/>
                </a:lnTo>
                <a:lnTo>
                  <a:pt x="9660750" y="2258225"/>
                </a:lnTo>
                <a:lnTo>
                  <a:pt x="9654616" y="2257513"/>
                </a:lnTo>
                <a:close/>
              </a:path>
              <a:path w="9895840" h="5295265">
                <a:moveTo>
                  <a:pt x="9176677" y="2256205"/>
                </a:moveTo>
                <a:lnTo>
                  <a:pt x="9172257" y="2260346"/>
                </a:lnTo>
                <a:lnTo>
                  <a:pt x="9172130" y="2265565"/>
                </a:lnTo>
                <a:lnTo>
                  <a:pt x="9171965" y="2271229"/>
                </a:lnTo>
                <a:lnTo>
                  <a:pt x="9171851" y="2276487"/>
                </a:lnTo>
                <a:lnTo>
                  <a:pt x="9176105" y="2280881"/>
                </a:lnTo>
                <a:lnTo>
                  <a:pt x="9181630" y="2281021"/>
                </a:lnTo>
                <a:lnTo>
                  <a:pt x="9186964" y="2281097"/>
                </a:lnTo>
                <a:lnTo>
                  <a:pt x="9191383" y="2276983"/>
                </a:lnTo>
                <a:lnTo>
                  <a:pt x="9191802" y="2260777"/>
                </a:lnTo>
                <a:lnTo>
                  <a:pt x="9187522" y="2256421"/>
                </a:lnTo>
                <a:lnTo>
                  <a:pt x="9176677" y="2256205"/>
                </a:lnTo>
                <a:close/>
              </a:path>
              <a:path w="9895840" h="5295265">
                <a:moveTo>
                  <a:pt x="4072648" y="2184311"/>
                </a:moveTo>
                <a:lnTo>
                  <a:pt x="4066451" y="2184679"/>
                </a:lnTo>
                <a:lnTo>
                  <a:pt x="4062895" y="2188578"/>
                </a:lnTo>
                <a:lnTo>
                  <a:pt x="4058932" y="2193023"/>
                </a:lnTo>
                <a:lnTo>
                  <a:pt x="4055414" y="2197023"/>
                </a:lnTo>
                <a:lnTo>
                  <a:pt x="4055910" y="2203043"/>
                </a:lnTo>
                <a:lnTo>
                  <a:pt x="4061828" y="2207971"/>
                </a:lnTo>
                <a:lnTo>
                  <a:pt x="4064012" y="2208707"/>
                </a:lnTo>
                <a:lnTo>
                  <a:pt x="4069054" y="2208784"/>
                </a:lnTo>
                <a:lnTo>
                  <a:pt x="4071835" y="2207653"/>
                </a:lnTo>
                <a:lnTo>
                  <a:pt x="4073804" y="2205431"/>
                </a:lnTo>
                <a:lnTo>
                  <a:pt x="4081132" y="2197303"/>
                </a:lnTo>
                <a:lnTo>
                  <a:pt x="4080738" y="2191258"/>
                </a:lnTo>
                <a:lnTo>
                  <a:pt x="4072648" y="2184311"/>
                </a:lnTo>
                <a:close/>
              </a:path>
              <a:path w="9895840" h="5295265">
                <a:moveTo>
                  <a:pt x="8819807" y="2260092"/>
                </a:moveTo>
                <a:lnTo>
                  <a:pt x="8814841" y="2262124"/>
                </a:lnTo>
                <a:lnTo>
                  <a:pt x="8809888" y="2264206"/>
                </a:lnTo>
                <a:lnTo>
                  <a:pt x="8807564" y="2269782"/>
                </a:lnTo>
                <a:lnTo>
                  <a:pt x="8813673" y="2283498"/>
                </a:lnTo>
                <a:lnTo>
                  <a:pt x="8817203" y="2285593"/>
                </a:lnTo>
                <a:lnTo>
                  <a:pt x="8822258" y="2285669"/>
                </a:lnTo>
                <a:lnTo>
                  <a:pt x="8823655" y="2285428"/>
                </a:lnTo>
                <a:lnTo>
                  <a:pt x="8829903" y="2282761"/>
                </a:lnTo>
                <a:lnTo>
                  <a:pt x="8832164" y="2277148"/>
                </a:lnTo>
                <a:lnTo>
                  <a:pt x="8827668" y="2267153"/>
                </a:lnTo>
                <a:lnTo>
                  <a:pt x="8825547" y="2262314"/>
                </a:lnTo>
                <a:lnTo>
                  <a:pt x="8819807" y="2260092"/>
                </a:lnTo>
                <a:close/>
              </a:path>
              <a:path w="9895840" h="5295265">
                <a:moveTo>
                  <a:pt x="3759708" y="2197227"/>
                </a:moveTo>
                <a:lnTo>
                  <a:pt x="3751808" y="2204377"/>
                </a:lnTo>
                <a:lnTo>
                  <a:pt x="3751579" y="2210396"/>
                </a:lnTo>
                <a:lnTo>
                  <a:pt x="3755263" y="2214270"/>
                </a:lnTo>
                <a:lnTo>
                  <a:pt x="3759504" y="2218601"/>
                </a:lnTo>
                <a:lnTo>
                  <a:pt x="3761359" y="2220455"/>
                </a:lnTo>
                <a:lnTo>
                  <a:pt x="3763848" y="2221407"/>
                </a:lnTo>
                <a:lnTo>
                  <a:pt x="3768864" y="2221484"/>
                </a:lnTo>
                <a:lnTo>
                  <a:pt x="3771379" y="2220582"/>
                </a:lnTo>
                <a:lnTo>
                  <a:pt x="3777183" y="2215057"/>
                </a:lnTo>
                <a:lnTo>
                  <a:pt x="3777234" y="2209038"/>
                </a:lnTo>
                <a:lnTo>
                  <a:pt x="3773449" y="2205266"/>
                </a:lnTo>
                <a:lnTo>
                  <a:pt x="3769575" y="2201316"/>
                </a:lnTo>
                <a:lnTo>
                  <a:pt x="3765892" y="2197455"/>
                </a:lnTo>
                <a:lnTo>
                  <a:pt x="3759708" y="2197227"/>
                </a:lnTo>
                <a:close/>
              </a:path>
              <a:path w="9895840" h="5295265">
                <a:moveTo>
                  <a:pt x="3844201" y="2201583"/>
                </a:moveTo>
                <a:lnTo>
                  <a:pt x="3838105" y="2202675"/>
                </a:lnTo>
                <a:lnTo>
                  <a:pt x="3834142" y="2208326"/>
                </a:lnTo>
                <a:lnTo>
                  <a:pt x="3833164" y="2209533"/>
                </a:lnTo>
                <a:lnTo>
                  <a:pt x="3832161" y="2210689"/>
                </a:lnTo>
                <a:lnTo>
                  <a:pt x="3828630" y="2214664"/>
                </a:lnTo>
                <a:lnTo>
                  <a:pt x="3829088" y="2220696"/>
                </a:lnTo>
                <a:lnTo>
                  <a:pt x="3834993" y="2225649"/>
                </a:lnTo>
                <a:lnTo>
                  <a:pt x="3837216" y="2226424"/>
                </a:lnTo>
                <a:lnTo>
                  <a:pt x="3842207" y="2226487"/>
                </a:lnTo>
                <a:lnTo>
                  <a:pt x="3845001" y="2225370"/>
                </a:lnTo>
                <a:lnTo>
                  <a:pt x="3848455" y="2221471"/>
                </a:lnTo>
                <a:lnTo>
                  <a:pt x="3849865" y="2219693"/>
                </a:lnTo>
                <a:lnTo>
                  <a:pt x="3854259" y="2213444"/>
                </a:lnTo>
                <a:lnTo>
                  <a:pt x="3853091" y="2207501"/>
                </a:lnTo>
                <a:lnTo>
                  <a:pt x="3844201" y="2201583"/>
                </a:lnTo>
                <a:close/>
              </a:path>
              <a:path w="9895840" h="5295265">
                <a:moveTo>
                  <a:pt x="9684473" y="2289619"/>
                </a:moveTo>
                <a:lnTo>
                  <a:pt x="9680511" y="2293188"/>
                </a:lnTo>
                <a:lnTo>
                  <a:pt x="9676587" y="2296769"/>
                </a:lnTo>
                <a:lnTo>
                  <a:pt x="9676358" y="2302789"/>
                </a:lnTo>
                <a:lnTo>
                  <a:pt x="9680041" y="2306637"/>
                </a:lnTo>
                <a:lnTo>
                  <a:pt x="9683889" y="2310765"/>
                </a:lnTo>
                <a:lnTo>
                  <a:pt x="9685769" y="2312835"/>
                </a:lnTo>
                <a:lnTo>
                  <a:pt x="9688398" y="2313889"/>
                </a:lnTo>
                <a:lnTo>
                  <a:pt x="9693414" y="2313965"/>
                </a:lnTo>
                <a:lnTo>
                  <a:pt x="9695802" y="2313165"/>
                </a:lnTo>
                <a:lnTo>
                  <a:pt x="9697694" y="2311488"/>
                </a:lnTo>
                <a:lnTo>
                  <a:pt x="9701707" y="2307996"/>
                </a:lnTo>
                <a:lnTo>
                  <a:pt x="9702038" y="2301963"/>
                </a:lnTo>
                <a:lnTo>
                  <a:pt x="9698418" y="2298052"/>
                </a:lnTo>
                <a:lnTo>
                  <a:pt x="9694354" y="2293708"/>
                </a:lnTo>
                <a:lnTo>
                  <a:pt x="9690671" y="2289835"/>
                </a:lnTo>
                <a:lnTo>
                  <a:pt x="9684473" y="2289619"/>
                </a:lnTo>
                <a:close/>
              </a:path>
              <a:path w="9895840" h="5295265">
                <a:moveTo>
                  <a:pt x="4253953" y="2216277"/>
                </a:moveTo>
                <a:lnTo>
                  <a:pt x="4243438" y="2218347"/>
                </a:lnTo>
                <a:lnTo>
                  <a:pt x="4240034" y="2223376"/>
                </a:lnTo>
                <a:lnTo>
                  <a:pt x="4242269" y="2234158"/>
                </a:lnTo>
                <a:lnTo>
                  <a:pt x="4243222" y="2238629"/>
                </a:lnTo>
                <a:lnTo>
                  <a:pt x="4247222" y="2241702"/>
                </a:lnTo>
                <a:lnTo>
                  <a:pt x="4252417" y="2241791"/>
                </a:lnTo>
                <a:lnTo>
                  <a:pt x="4253192" y="2241702"/>
                </a:lnTo>
                <a:lnTo>
                  <a:pt x="4259122" y="2240534"/>
                </a:lnTo>
                <a:lnTo>
                  <a:pt x="4262513" y="2235504"/>
                </a:lnTo>
                <a:lnTo>
                  <a:pt x="4259160" y="2219617"/>
                </a:lnTo>
                <a:lnTo>
                  <a:pt x="4253953" y="2216277"/>
                </a:lnTo>
                <a:close/>
              </a:path>
              <a:path w="9895840" h="5295265">
                <a:moveTo>
                  <a:pt x="4043553" y="2218613"/>
                </a:moveTo>
                <a:lnTo>
                  <a:pt x="4037507" y="2219833"/>
                </a:lnTo>
                <a:lnTo>
                  <a:pt x="4034461" y="2224392"/>
                </a:lnTo>
                <a:lnTo>
                  <a:pt x="4031259" y="2229269"/>
                </a:lnTo>
                <a:lnTo>
                  <a:pt x="4028440" y="2233739"/>
                </a:lnTo>
                <a:lnTo>
                  <a:pt x="4029875" y="2239606"/>
                </a:lnTo>
                <a:lnTo>
                  <a:pt x="4036034" y="2243315"/>
                </a:lnTo>
                <a:lnTo>
                  <a:pt x="4037761" y="2243759"/>
                </a:lnTo>
                <a:lnTo>
                  <a:pt x="4042803" y="2243836"/>
                </a:lnTo>
                <a:lnTo>
                  <a:pt x="4046054" y="2242235"/>
                </a:lnTo>
                <a:lnTo>
                  <a:pt x="4047934" y="2239289"/>
                </a:lnTo>
                <a:lnTo>
                  <a:pt x="4050918" y="2234704"/>
                </a:lnTo>
                <a:lnTo>
                  <a:pt x="4053865" y="2230323"/>
                </a:lnTo>
                <a:lnTo>
                  <a:pt x="4052608" y="2224392"/>
                </a:lnTo>
                <a:lnTo>
                  <a:pt x="4043553" y="2218613"/>
                </a:lnTo>
                <a:close/>
              </a:path>
              <a:path w="9895840" h="5295265">
                <a:moveTo>
                  <a:pt x="3795623" y="2221077"/>
                </a:moveTo>
                <a:lnTo>
                  <a:pt x="3790607" y="2224532"/>
                </a:lnTo>
                <a:lnTo>
                  <a:pt x="3788778" y="2234907"/>
                </a:lnTo>
                <a:lnTo>
                  <a:pt x="3792359" y="2239835"/>
                </a:lnTo>
                <a:lnTo>
                  <a:pt x="3800030" y="2241130"/>
                </a:lnTo>
                <a:lnTo>
                  <a:pt x="3802418" y="2241384"/>
                </a:lnTo>
                <a:lnTo>
                  <a:pt x="3805034" y="2241486"/>
                </a:lnTo>
                <a:lnTo>
                  <a:pt x="3810292" y="2241562"/>
                </a:lnTo>
                <a:lnTo>
                  <a:pt x="3814699" y="2237549"/>
                </a:lnTo>
                <a:lnTo>
                  <a:pt x="3815143" y="2227110"/>
                </a:lnTo>
                <a:lnTo>
                  <a:pt x="3810939" y="2222665"/>
                </a:lnTo>
                <a:lnTo>
                  <a:pt x="3804043" y="2222398"/>
                </a:lnTo>
                <a:lnTo>
                  <a:pt x="3802494" y="2222246"/>
                </a:lnTo>
                <a:lnTo>
                  <a:pt x="3800970" y="2221953"/>
                </a:lnTo>
                <a:lnTo>
                  <a:pt x="3795623" y="2221077"/>
                </a:lnTo>
                <a:close/>
              </a:path>
              <a:path w="9895840" h="5295265">
                <a:moveTo>
                  <a:pt x="9174886" y="2299296"/>
                </a:moveTo>
                <a:lnTo>
                  <a:pt x="9169984" y="2303259"/>
                </a:lnTo>
                <a:lnTo>
                  <a:pt x="9168155" y="2319312"/>
                </a:lnTo>
                <a:lnTo>
                  <a:pt x="9171990" y="2324049"/>
                </a:lnTo>
                <a:lnTo>
                  <a:pt x="9177705" y="2324684"/>
                </a:lnTo>
                <a:lnTo>
                  <a:pt x="9178366" y="2324709"/>
                </a:lnTo>
                <a:lnTo>
                  <a:pt x="9183319" y="2324785"/>
                </a:lnTo>
                <a:lnTo>
                  <a:pt x="9187611" y="2321204"/>
                </a:lnTo>
                <a:lnTo>
                  <a:pt x="9188208" y="2316314"/>
                </a:lnTo>
                <a:lnTo>
                  <a:pt x="9188856" y="2310536"/>
                </a:lnTo>
                <a:lnTo>
                  <a:pt x="9189415" y="2305329"/>
                </a:lnTo>
                <a:lnTo>
                  <a:pt x="9185529" y="2300617"/>
                </a:lnTo>
                <a:lnTo>
                  <a:pt x="9180169" y="2300046"/>
                </a:lnTo>
                <a:lnTo>
                  <a:pt x="9174886" y="2299296"/>
                </a:lnTo>
                <a:close/>
              </a:path>
              <a:path w="9895840" h="5295265">
                <a:moveTo>
                  <a:pt x="8837472" y="2299944"/>
                </a:moveTo>
                <a:lnTo>
                  <a:pt x="8827897" y="2304859"/>
                </a:lnTo>
                <a:lnTo>
                  <a:pt x="8826093" y="2310625"/>
                </a:lnTo>
                <a:lnTo>
                  <a:pt x="8833065" y="2323503"/>
                </a:lnTo>
                <a:lnTo>
                  <a:pt x="8836418" y="2325357"/>
                </a:lnTo>
                <a:lnTo>
                  <a:pt x="8841460" y="2325433"/>
                </a:lnTo>
                <a:lnTo>
                  <a:pt x="8843048" y="2325077"/>
                </a:lnTo>
                <a:lnTo>
                  <a:pt x="8849321" y="2321877"/>
                </a:lnTo>
                <a:lnTo>
                  <a:pt x="8851163" y="2316111"/>
                </a:lnTo>
                <a:lnTo>
                  <a:pt x="8845905" y="2306370"/>
                </a:lnTo>
                <a:lnTo>
                  <a:pt x="8843365" y="2301722"/>
                </a:lnTo>
                <a:lnTo>
                  <a:pt x="8837472" y="2299944"/>
                </a:lnTo>
                <a:close/>
              </a:path>
              <a:path w="9895840" h="5295265">
                <a:moveTo>
                  <a:pt x="9714420" y="2324341"/>
                </a:moveTo>
                <a:lnTo>
                  <a:pt x="9704793" y="2329103"/>
                </a:lnTo>
                <a:lnTo>
                  <a:pt x="9702901" y="2334844"/>
                </a:lnTo>
                <a:lnTo>
                  <a:pt x="9705378" y="2339530"/>
                </a:lnTo>
                <a:lnTo>
                  <a:pt x="9707003" y="2342680"/>
                </a:lnTo>
                <a:lnTo>
                  <a:pt x="9709378" y="2347747"/>
                </a:lnTo>
                <a:lnTo>
                  <a:pt x="9712858" y="2349804"/>
                </a:lnTo>
                <a:lnTo>
                  <a:pt x="9717938" y="2349881"/>
                </a:lnTo>
                <a:lnTo>
                  <a:pt x="9719360" y="2349601"/>
                </a:lnTo>
                <a:lnTo>
                  <a:pt x="9720719" y="2348979"/>
                </a:lnTo>
                <a:lnTo>
                  <a:pt x="9725621" y="2346820"/>
                </a:lnTo>
                <a:lnTo>
                  <a:pt x="9727793" y="2341168"/>
                </a:lnTo>
                <a:lnTo>
                  <a:pt x="9724644" y="2334526"/>
                </a:lnTo>
                <a:lnTo>
                  <a:pt x="9723729" y="2332672"/>
                </a:lnTo>
                <a:lnTo>
                  <a:pt x="9720300" y="2326170"/>
                </a:lnTo>
                <a:lnTo>
                  <a:pt x="9714420" y="2324341"/>
                </a:lnTo>
                <a:close/>
              </a:path>
              <a:path w="9895840" h="5295265">
                <a:moveTo>
                  <a:pt x="4020820" y="2257780"/>
                </a:moveTo>
                <a:lnTo>
                  <a:pt x="4015219" y="2260320"/>
                </a:lnTo>
                <a:lnTo>
                  <a:pt x="4013428" y="2265299"/>
                </a:lnTo>
                <a:lnTo>
                  <a:pt x="4011498" y="2270950"/>
                </a:lnTo>
                <a:lnTo>
                  <a:pt x="4020807" y="2273896"/>
                </a:lnTo>
                <a:lnTo>
                  <a:pt x="4030497" y="2275700"/>
                </a:lnTo>
                <a:lnTo>
                  <a:pt x="4031856" y="2271649"/>
                </a:lnTo>
                <a:lnTo>
                  <a:pt x="4033672" y="2266721"/>
                </a:lnTo>
                <a:lnTo>
                  <a:pt x="4031005" y="2261260"/>
                </a:lnTo>
                <a:lnTo>
                  <a:pt x="4025912" y="2259482"/>
                </a:lnTo>
                <a:lnTo>
                  <a:pt x="4020820" y="2257780"/>
                </a:lnTo>
                <a:close/>
              </a:path>
              <a:path w="9895840" h="5295265">
                <a:moveTo>
                  <a:pt x="4263237" y="2259253"/>
                </a:moveTo>
                <a:lnTo>
                  <a:pt x="4257916" y="2260219"/>
                </a:lnTo>
                <a:lnTo>
                  <a:pt x="4252633" y="2261273"/>
                </a:lnTo>
                <a:lnTo>
                  <a:pt x="4249229" y="2266289"/>
                </a:lnTo>
                <a:lnTo>
                  <a:pt x="4252417" y="2281504"/>
                </a:lnTo>
                <a:lnTo>
                  <a:pt x="4256430" y="2284603"/>
                </a:lnTo>
                <a:lnTo>
                  <a:pt x="4261624" y="2284679"/>
                </a:lnTo>
                <a:lnTo>
                  <a:pt x="4262388" y="2284603"/>
                </a:lnTo>
                <a:lnTo>
                  <a:pt x="4268317" y="2283447"/>
                </a:lnTo>
                <a:lnTo>
                  <a:pt x="4271721" y="2278443"/>
                </a:lnTo>
                <a:lnTo>
                  <a:pt x="4270654" y="2273261"/>
                </a:lnTo>
                <a:lnTo>
                  <a:pt x="4268368" y="2262530"/>
                </a:lnTo>
                <a:lnTo>
                  <a:pt x="4263237" y="2259253"/>
                </a:lnTo>
                <a:close/>
              </a:path>
              <a:path w="9895840" h="5295265">
                <a:moveTo>
                  <a:pt x="4006646" y="2299258"/>
                </a:moveTo>
                <a:lnTo>
                  <a:pt x="4001020" y="2301811"/>
                </a:lnTo>
                <a:lnTo>
                  <a:pt x="3997286" y="2311882"/>
                </a:lnTo>
                <a:lnTo>
                  <a:pt x="4015701" y="2318410"/>
                </a:lnTo>
                <a:lnTo>
                  <a:pt x="4017581" y="2313228"/>
                </a:lnTo>
                <a:lnTo>
                  <a:pt x="4019423" y="2308288"/>
                </a:lnTo>
                <a:lnTo>
                  <a:pt x="4016781" y="2302840"/>
                </a:lnTo>
                <a:lnTo>
                  <a:pt x="4006646" y="2299258"/>
                </a:lnTo>
                <a:close/>
              </a:path>
              <a:path w="9895840" h="5295265">
                <a:moveTo>
                  <a:pt x="4272026" y="2302446"/>
                </a:moveTo>
                <a:lnTo>
                  <a:pt x="4261294" y="2304122"/>
                </a:lnTo>
                <a:lnTo>
                  <a:pt x="4257675" y="2308999"/>
                </a:lnTo>
                <a:lnTo>
                  <a:pt x="4258576" y="2314194"/>
                </a:lnTo>
                <a:lnTo>
                  <a:pt x="4259478" y="2319743"/>
                </a:lnTo>
                <a:lnTo>
                  <a:pt x="4260202" y="2324417"/>
                </a:lnTo>
                <a:lnTo>
                  <a:pt x="4264291" y="2327795"/>
                </a:lnTo>
                <a:lnTo>
                  <a:pt x="4269536" y="2327871"/>
                </a:lnTo>
                <a:lnTo>
                  <a:pt x="4270070" y="2327846"/>
                </a:lnTo>
                <a:lnTo>
                  <a:pt x="4275937" y="2327008"/>
                </a:lnTo>
                <a:lnTo>
                  <a:pt x="4279620" y="2322156"/>
                </a:lnTo>
                <a:lnTo>
                  <a:pt x="4278807" y="2316949"/>
                </a:lnTo>
                <a:lnTo>
                  <a:pt x="4277868" y="2311171"/>
                </a:lnTo>
                <a:lnTo>
                  <a:pt x="4276979" y="2305977"/>
                </a:lnTo>
                <a:lnTo>
                  <a:pt x="4272026" y="2302446"/>
                </a:lnTo>
                <a:close/>
              </a:path>
              <a:path w="9895840" h="5295265">
                <a:moveTo>
                  <a:pt x="3989933" y="2338679"/>
                </a:moveTo>
                <a:lnTo>
                  <a:pt x="3983926" y="2340063"/>
                </a:lnTo>
                <a:lnTo>
                  <a:pt x="3981081" y="2344534"/>
                </a:lnTo>
                <a:lnTo>
                  <a:pt x="3978122" y="2349080"/>
                </a:lnTo>
                <a:lnTo>
                  <a:pt x="3975138" y="2353475"/>
                </a:lnTo>
                <a:lnTo>
                  <a:pt x="3976370" y="2359406"/>
                </a:lnTo>
                <a:lnTo>
                  <a:pt x="3982478" y="2363355"/>
                </a:lnTo>
                <a:lnTo>
                  <a:pt x="3984307" y="2363851"/>
                </a:lnTo>
                <a:lnTo>
                  <a:pt x="3989349" y="2363927"/>
                </a:lnTo>
                <a:lnTo>
                  <a:pt x="3992499" y="2362441"/>
                </a:lnTo>
                <a:lnTo>
                  <a:pt x="3995585" y="2357958"/>
                </a:lnTo>
                <a:lnTo>
                  <a:pt x="3996677" y="2356281"/>
                </a:lnTo>
                <a:lnTo>
                  <a:pt x="4000563" y="2350071"/>
                </a:lnTo>
                <a:lnTo>
                  <a:pt x="3999141" y="2344204"/>
                </a:lnTo>
                <a:lnTo>
                  <a:pt x="3989933" y="2338679"/>
                </a:lnTo>
                <a:close/>
              </a:path>
              <a:path w="9895840" h="5295265">
                <a:moveTo>
                  <a:pt x="4278452" y="2346680"/>
                </a:moveTo>
                <a:lnTo>
                  <a:pt x="4272940" y="2346693"/>
                </a:lnTo>
                <a:lnTo>
                  <a:pt x="4267555" y="2346998"/>
                </a:lnTo>
                <a:lnTo>
                  <a:pt x="4263440" y="2351493"/>
                </a:lnTo>
                <a:lnTo>
                  <a:pt x="4263783" y="2356751"/>
                </a:lnTo>
                <a:lnTo>
                  <a:pt x="4264063" y="2362250"/>
                </a:lnTo>
                <a:lnTo>
                  <a:pt x="4264266" y="2367356"/>
                </a:lnTo>
                <a:lnTo>
                  <a:pt x="4268533" y="2371344"/>
                </a:lnTo>
                <a:lnTo>
                  <a:pt x="4274210" y="2371432"/>
                </a:lnTo>
                <a:lnTo>
                  <a:pt x="4279607" y="2371217"/>
                </a:lnTo>
                <a:lnTo>
                  <a:pt x="4283811" y="2366810"/>
                </a:lnTo>
                <a:lnTo>
                  <a:pt x="4283595" y="2361565"/>
                </a:lnTo>
                <a:lnTo>
                  <a:pt x="4283303" y="2355646"/>
                </a:lnTo>
                <a:lnTo>
                  <a:pt x="4282973" y="2350414"/>
                </a:lnTo>
                <a:lnTo>
                  <a:pt x="4278452" y="2346680"/>
                </a:lnTo>
                <a:close/>
              </a:path>
              <a:path w="9895840" h="5295265">
                <a:moveTo>
                  <a:pt x="9530778" y="2817037"/>
                </a:moveTo>
                <a:lnTo>
                  <a:pt x="9524644" y="2817622"/>
                </a:lnTo>
                <a:lnTo>
                  <a:pt x="9517799" y="2825737"/>
                </a:lnTo>
                <a:lnTo>
                  <a:pt x="9518434" y="2831757"/>
                </a:lnTo>
                <a:lnTo>
                  <a:pt x="9528886" y="2840126"/>
                </a:lnTo>
                <a:lnTo>
                  <a:pt x="9531045" y="2840863"/>
                </a:lnTo>
                <a:lnTo>
                  <a:pt x="9536049" y="2840926"/>
                </a:lnTo>
                <a:lnTo>
                  <a:pt x="9538893" y="2839745"/>
                </a:lnTo>
                <a:lnTo>
                  <a:pt x="9544304" y="2833395"/>
                </a:lnTo>
                <a:lnTo>
                  <a:pt x="9543707" y="2827401"/>
                </a:lnTo>
                <a:lnTo>
                  <a:pt x="9534994" y="2820365"/>
                </a:lnTo>
                <a:lnTo>
                  <a:pt x="9530778" y="2817037"/>
                </a:lnTo>
                <a:close/>
              </a:path>
              <a:path w="9895840" h="5295265">
                <a:moveTo>
                  <a:pt x="8319579" y="2803398"/>
                </a:moveTo>
                <a:lnTo>
                  <a:pt x="8315553" y="2806852"/>
                </a:lnTo>
                <a:lnTo>
                  <a:pt x="8311045" y="2810802"/>
                </a:lnTo>
                <a:lnTo>
                  <a:pt x="8307082" y="2814358"/>
                </a:lnTo>
                <a:lnTo>
                  <a:pt x="8306816" y="2820377"/>
                </a:lnTo>
                <a:lnTo>
                  <a:pt x="8310460" y="2824264"/>
                </a:lnTo>
                <a:lnTo>
                  <a:pt x="8312365" y="2826258"/>
                </a:lnTo>
                <a:lnTo>
                  <a:pt x="8314944" y="2827312"/>
                </a:lnTo>
                <a:lnTo>
                  <a:pt x="8319960" y="2827375"/>
                </a:lnTo>
                <a:lnTo>
                  <a:pt x="8322360" y="2826562"/>
                </a:lnTo>
                <a:lnTo>
                  <a:pt x="8324278" y="2824848"/>
                </a:lnTo>
                <a:lnTo>
                  <a:pt x="8328494" y="2821178"/>
                </a:lnTo>
                <a:lnTo>
                  <a:pt x="8332546" y="2817710"/>
                </a:lnTo>
                <a:lnTo>
                  <a:pt x="8332927" y="2811691"/>
                </a:lnTo>
                <a:lnTo>
                  <a:pt x="8329345" y="2807728"/>
                </a:lnTo>
                <a:lnTo>
                  <a:pt x="8325789" y="2803753"/>
                </a:lnTo>
                <a:lnTo>
                  <a:pt x="8319579" y="2803398"/>
                </a:lnTo>
                <a:close/>
              </a:path>
              <a:path w="9895840" h="5295265">
                <a:moveTo>
                  <a:pt x="529450" y="2701734"/>
                </a:moveTo>
                <a:lnTo>
                  <a:pt x="524738" y="2705785"/>
                </a:lnTo>
                <a:lnTo>
                  <a:pt x="524421" y="2712021"/>
                </a:lnTo>
                <a:lnTo>
                  <a:pt x="524212" y="2717546"/>
                </a:lnTo>
                <a:lnTo>
                  <a:pt x="524065" y="2722232"/>
                </a:lnTo>
                <a:lnTo>
                  <a:pt x="528320" y="2726613"/>
                </a:lnTo>
                <a:lnTo>
                  <a:pt x="533857" y="2726766"/>
                </a:lnTo>
                <a:lnTo>
                  <a:pt x="539203" y="2726842"/>
                </a:lnTo>
                <a:lnTo>
                  <a:pt x="543623" y="2722740"/>
                </a:lnTo>
                <a:lnTo>
                  <a:pt x="543797" y="2716961"/>
                </a:lnTo>
                <a:lnTo>
                  <a:pt x="543979" y="2712021"/>
                </a:lnTo>
                <a:lnTo>
                  <a:pt x="544258" y="2706763"/>
                </a:lnTo>
                <a:lnTo>
                  <a:pt x="540105" y="2702318"/>
                </a:lnTo>
                <a:lnTo>
                  <a:pt x="529450" y="2701734"/>
                </a:lnTo>
                <a:close/>
              </a:path>
              <a:path w="9895840" h="5295265">
                <a:moveTo>
                  <a:pt x="9884778" y="2844406"/>
                </a:moveTo>
                <a:lnTo>
                  <a:pt x="9879444" y="2845333"/>
                </a:lnTo>
                <a:lnTo>
                  <a:pt x="9874135" y="2846374"/>
                </a:lnTo>
                <a:lnTo>
                  <a:pt x="9870757" y="2851416"/>
                </a:lnTo>
                <a:lnTo>
                  <a:pt x="9871837" y="2856560"/>
                </a:lnTo>
                <a:lnTo>
                  <a:pt x="9872916" y="2861957"/>
                </a:lnTo>
                <a:lnTo>
                  <a:pt x="9873742" y="2866517"/>
                </a:lnTo>
                <a:lnTo>
                  <a:pt x="9877806" y="2869742"/>
                </a:lnTo>
                <a:lnTo>
                  <a:pt x="9883013" y="2869819"/>
                </a:lnTo>
                <a:lnTo>
                  <a:pt x="9883635" y="2869780"/>
                </a:lnTo>
                <a:lnTo>
                  <a:pt x="9884270" y="2869653"/>
                </a:lnTo>
                <a:lnTo>
                  <a:pt x="9889578" y="2868752"/>
                </a:lnTo>
                <a:lnTo>
                  <a:pt x="9893109" y="2863786"/>
                </a:lnTo>
                <a:lnTo>
                  <a:pt x="9892144" y="2858617"/>
                </a:lnTo>
                <a:lnTo>
                  <a:pt x="9891001" y="2852762"/>
                </a:lnTo>
                <a:lnTo>
                  <a:pt x="9889909" y="2847644"/>
                </a:lnTo>
                <a:lnTo>
                  <a:pt x="9884778" y="2844406"/>
                </a:lnTo>
                <a:close/>
              </a:path>
              <a:path w="9895840" h="5295265">
                <a:moveTo>
                  <a:pt x="9565474" y="2844990"/>
                </a:moveTo>
                <a:lnTo>
                  <a:pt x="9559328" y="2845574"/>
                </a:lnTo>
                <a:lnTo>
                  <a:pt x="9552482" y="2853702"/>
                </a:lnTo>
                <a:lnTo>
                  <a:pt x="9553105" y="2859709"/>
                </a:lnTo>
                <a:lnTo>
                  <a:pt x="9563557" y="2868079"/>
                </a:lnTo>
                <a:lnTo>
                  <a:pt x="9565716" y="2868815"/>
                </a:lnTo>
                <a:lnTo>
                  <a:pt x="9570745" y="2868879"/>
                </a:lnTo>
                <a:lnTo>
                  <a:pt x="9573590" y="2867698"/>
                </a:lnTo>
                <a:lnTo>
                  <a:pt x="9578987" y="2861348"/>
                </a:lnTo>
                <a:lnTo>
                  <a:pt x="9578403" y="2855353"/>
                </a:lnTo>
                <a:lnTo>
                  <a:pt x="9569691" y="2848317"/>
                </a:lnTo>
                <a:lnTo>
                  <a:pt x="9565474" y="2844990"/>
                </a:lnTo>
                <a:close/>
              </a:path>
              <a:path w="9895840" h="5295265">
                <a:moveTo>
                  <a:pt x="8292630" y="2834335"/>
                </a:moveTo>
                <a:lnTo>
                  <a:pt x="8286470" y="2834792"/>
                </a:lnTo>
                <a:lnTo>
                  <a:pt x="8282952" y="2838792"/>
                </a:lnTo>
                <a:lnTo>
                  <a:pt x="8279053" y="2843288"/>
                </a:lnTo>
                <a:lnTo>
                  <a:pt x="8275599" y="2847352"/>
                </a:lnTo>
                <a:lnTo>
                  <a:pt x="8276196" y="2853347"/>
                </a:lnTo>
                <a:lnTo>
                  <a:pt x="8280361" y="2856712"/>
                </a:lnTo>
                <a:lnTo>
                  <a:pt x="8282165" y="2858135"/>
                </a:lnTo>
                <a:lnTo>
                  <a:pt x="8284311" y="2858858"/>
                </a:lnTo>
                <a:lnTo>
                  <a:pt x="8289315" y="2858935"/>
                </a:lnTo>
                <a:lnTo>
                  <a:pt x="8292172" y="2857754"/>
                </a:lnTo>
                <a:lnTo>
                  <a:pt x="8294128" y="2855442"/>
                </a:lnTo>
                <a:lnTo>
                  <a:pt x="8297786" y="2851226"/>
                </a:lnTo>
                <a:lnTo>
                  <a:pt x="8301304" y="2847251"/>
                </a:lnTo>
                <a:lnTo>
                  <a:pt x="8300834" y="2841244"/>
                </a:lnTo>
                <a:lnTo>
                  <a:pt x="8292630" y="2834335"/>
                </a:lnTo>
                <a:close/>
              </a:path>
              <a:path w="9895840" h="5295265">
                <a:moveTo>
                  <a:pt x="9600272" y="2872803"/>
                </a:moveTo>
                <a:lnTo>
                  <a:pt x="9594100" y="2873400"/>
                </a:lnTo>
                <a:lnTo>
                  <a:pt x="9587280" y="2881528"/>
                </a:lnTo>
                <a:lnTo>
                  <a:pt x="9587903" y="2887535"/>
                </a:lnTo>
                <a:lnTo>
                  <a:pt x="9598444" y="2895879"/>
                </a:lnTo>
                <a:lnTo>
                  <a:pt x="9600577" y="2896590"/>
                </a:lnTo>
                <a:lnTo>
                  <a:pt x="9605581" y="2896654"/>
                </a:lnTo>
                <a:lnTo>
                  <a:pt x="9608477" y="2895473"/>
                </a:lnTo>
                <a:lnTo>
                  <a:pt x="9613823" y="2889021"/>
                </a:lnTo>
                <a:lnTo>
                  <a:pt x="9613188" y="2883014"/>
                </a:lnTo>
                <a:lnTo>
                  <a:pt x="9600272" y="2872803"/>
                </a:lnTo>
                <a:close/>
              </a:path>
              <a:path w="9895840" h="5295265">
                <a:moveTo>
                  <a:pt x="540092" y="2745244"/>
                </a:moveTo>
                <a:lnTo>
                  <a:pt x="534682" y="2745790"/>
                </a:lnTo>
                <a:lnTo>
                  <a:pt x="529348" y="2746514"/>
                </a:lnTo>
                <a:lnTo>
                  <a:pt x="525614" y="2751340"/>
                </a:lnTo>
                <a:lnTo>
                  <a:pt x="526364" y="2756535"/>
                </a:lnTo>
                <a:lnTo>
                  <a:pt x="526973" y="2760535"/>
                </a:lnTo>
                <a:lnTo>
                  <a:pt x="528154" y="2767101"/>
                </a:lnTo>
                <a:lnTo>
                  <a:pt x="532218" y="2770339"/>
                </a:lnTo>
                <a:lnTo>
                  <a:pt x="537425" y="2770416"/>
                </a:lnTo>
                <a:lnTo>
                  <a:pt x="538035" y="2770378"/>
                </a:lnTo>
                <a:lnTo>
                  <a:pt x="543979" y="2769362"/>
                </a:lnTo>
                <a:lnTo>
                  <a:pt x="547535" y="2764434"/>
                </a:lnTo>
                <a:lnTo>
                  <a:pt x="546595" y="2759252"/>
                </a:lnTo>
                <a:lnTo>
                  <a:pt x="545731" y="2753931"/>
                </a:lnTo>
                <a:lnTo>
                  <a:pt x="544982" y="2748699"/>
                </a:lnTo>
                <a:lnTo>
                  <a:pt x="540092" y="2745244"/>
                </a:lnTo>
                <a:close/>
              </a:path>
              <a:path w="9895840" h="5295265">
                <a:moveTo>
                  <a:pt x="9880625" y="2889453"/>
                </a:moveTo>
                <a:lnTo>
                  <a:pt x="9876231" y="2894482"/>
                </a:lnTo>
                <a:lnTo>
                  <a:pt x="9876056" y="2904223"/>
                </a:lnTo>
                <a:lnTo>
                  <a:pt x="9875901" y="2908808"/>
                </a:lnTo>
                <a:lnTo>
                  <a:pt x="9880117" y="2913214"/>
                </a:lnTo>
                <a:lnTo>
                  <a:pt x="9885718" y="2913418"/>
                </a:lnTo>
                <a:lnTo>
                  <a:pt x="9891026" y="2913507"/>
                </a:lnTo>
                <a:lnTo>
                  <a:pt x="9895446" y="2909417"/>
                </a:lnTo>
                <a:lnTo>
                  <a:pt x="9895624" y="2904223"/>
                </a:lnTo>
                <a:lnTo>
                  <a:pt x="9895725" y="2892958"/>
                </a:lnTo>
                <a:lnTo>
                  <a:pt x="9891420" y="2889580"/>
                </a:lnTo>
                <a:lnTo>
                  <a:pt x="9880625" y="2889453"/>
                </a:lnTo>
                <a:close/>
              </a:path>
              <a:path w="9895840" h="5295265">
                <a:moveTo>
                  <a:pt x="8264410" y="2869577"/>
                </a:moveTo>
                <a:lnTo>
                  <a:pt x="8258454" y="2871038"/>
                </a:lnTo>
                <a:lnTo>
                  <a:pt x="8255673" y="2875546"/>
                </a:lnTo>
                <a:lnTo>
                  <a:pt x="8252606" y="2880766"/>
                </a:lnTo>
                <a:lnTo>
                  <a:pt x="8250025" y="2885287"/>
                </a:lnTo>
                <a:lnTo>
                  <a:pt x="8251685" y="2891091"/>
                </a:lnTo>
                <a:lnTo>
                  <a:pt x="8257882" y="2894469"/>
                </a:lnTo>
                <a:lnTo>
                  <a:pt x="8259445" y="2894863"/>
                </a:lnTo>
                <a:lnTo>
                  <a:pt x="8264486" y="2894939"/>
                </a:lnTo>
                <a:lnTo>
                  <a:pt x="8267903" y="2893174"/>
                </a:lnTo>
                <a:lnTo>
                  <a:pt x="8269693" y="2890024"/>
                </a:lnTo>
                <a:lnTo>
                  <a:pt x="8272508" y="2885274"/>
                </a:lnTo>
                <a:lnTo>
                  <a:pt x="8275269" y="2880766"/>
                </a:lnTo>
                <a:lnTo>
                  <a:pt x="8273732" y="2874911"/>
                </a:lnTo>
                <a:lnTo>
                  <a:pt x="8264410" y="2869577"/>
                </a:lnTo>
                <a:close/>
              </a:path>
              <a:path w="9895840" h="5295265">
                <a:moveTo>
                  <a:pt x="9635185" y="2900222"/>
                </a:moveTo>
                <a:lnTo>
                  <a:pt x="9629038" y="2900921"/>
                </a:lnTo>
                <a:lnTo>
                  <a:pt x="9622332" y="2909138"/>
                </a:lnTo>
                <a:lnTo>
                  <a:pt x="9623056" y="2915132"/>
                </a:lnTo>
                <a:lnTo>
                  <a:pt x="9633686" y="2923324"/>
                </a:lnTo>
                <a:lnTo>
                  <a:pt x="9635756" y="2923997"/>
                </a:lnTo>
                <a:lnTo>
                  <a:pt x="9640773" y="2924073"/>
                </a:lnTo>
                <a:lnTo>
                  <a:pt x="9643719" y="2922828"/>
                </a:lnTo>
                <a:lnTo>
                  <a:pt x="9648977" y="2916237"/>
                </a:lnTo>
                <a:lnTo>
                  <a:pt x="9648228" y="2910255"/>
                </a:lnTo>
                <a:lnTo>
                  <a:pt x="9635185" y="2900222"/>
                </a:lnTo>
                <a:close/>
              </a:path>
              <a:path w="9895840" h="5295265">
                <a:moveTo>
                  <a:pt x="548944" y="2786684"/>
                </a:moveTo>
                <a:lnTo>
                  <a:pt x="538924" y="2790609"/>
                </a:lnTo>
                <a:lnTo>
                  <a:pt x="536511" y="2796159"/>
                </a:lnTo>
                <a:lnTo>
                  <a:pt x="539305" y="2802902"/>
                </a:lnTo>
                <a:lnTo>
                  <a:pt x="540118" y="2804744"/>
                </a:lnTo>
                <a:lnTo>
                  <a:pt x="542556" y="2810116"/>
                </a:lnTo>
                <a:lnTo>
                  <a:pt x="546074" y="2812199"/>
                </a:lnTo>
                <a:lnTo>
                  <a:pt x="551129" y="2812275"/>
                </a:lnTo>
                <a:lnTo>
                  <a:pt x="552526" y="2812034"/>
                </a:lnTo>
                <a:lnTo>
                  <a:pt x="558787" y="2809316"/>
                </a:lnTo>
                <a:lnTo>
                  <a:pt x="561009" y="2803702"/>
                </a:lnTo>
                <a:lnTo>
                  <a:pt x="558825" y="2798902"/>
                </a:lnTo>
                <a:lnTo>
                  <a:pt x="556666" y="2793936"/>
                </a:lnTo>
                <a:lnTo>
                  <a:pt x="554647" y="2789059"/>
                </a:lnTo>
                <a:lnTo>
                  <a:pt x="548944" y="2786684"/>
                </a:lnTo>
                <a:close/>
              </a:path>
              <a:path w="9895840" h="5295265">
                <a:moveTo>
                  <a:pt x="9670542" y="2927083"/>
                </a:moveTo>
                <a:lnTo>
                  <a:pt x="9664382" y="2927883"/>
                </a:lnTo>
                <a:lnTo>
                  <a:pt x="9661105" y="2932049"/>
                </a:lnTo>
                <a:lnTo>
                  <a:pt x="9657854" y="2936252"/>
                </a:lnTo>
                <a:lnTo>
                  <a:pt x="9658680" y="2942209"/>
                </a:lnTo>
                <a:lnTo>
                  <a:pt x="9667684" y="2948901"/>
                </a:lnTo>
                <a:lnTo>
                  <a:pt x="9669399" y="2950146"/>
                </a:lnTo>
                <a:lnTo>
                  <a:pt x="9671431" y="2950781"/>
                </a:lnTo>
                <a:lnTo>
                  <a:pt x="9676434" y="2950857"/>
                </a:lnTo>
                <a:lnTo>
                  <a:pt x="9679406" y="2949549"/>
                </a:lnTo>
                <a:lnTo>
                  <a:pt x="9681387" y="2947073"/>
                </a:lnTo>
                <a:lnTo>
                  <a:pt x="9684651" y="2942869"/>
                </a:lnTo>
                <a:lnTo>
                  <a:pt x="9683775" y="2936887"/>
                </a:lnTo>
                <a:lnTo>
                  <a:pt x="9670542" y="2927083"/>
                </a:lnTo>
                <a:close/>
              </a:path>
              <a:path w="9895840" h="5295265">
                <a:moveTo>
                  <a:pt x="9877679" y="2930994"/>
                </a:moveTo>
                <a:lnTo>
                  <a:pt x="9872294" y="2933979"/>
                </a:lnTo>
                <a:lnTo>
                  <a:pt x="9870935" y="2939046"/>
                </a:lnTo>
                <a:lnTo>
                  <a:pt x="9869424" y="2944266"/>
                </a:lnTo>
                <a:lnTo>
                  <a:pt x="9882949" y="2956585"/>
                </a:lnTo>
                <a:lnTo>
                  <a:pt x="9886886" y="2953893"/>
                </a:lnTo>
                <a:lnTo>
                  <a:pt x="9888753" y="2947822"/>
                </a:lnTo>
                <a:lnTo>
                  <a:pt x="9889312" y="2945879"/>
                </a:lnTo>
                <a:lnTo>
                  <a:pt x="9891204" y="2938881"/>
                </a:lnTo>
                <a:lnTo>
                  <a:pt x="9888080" y="2933661"/>
                </a:lnTo>
                <a:lnTo>
                  <a:pt x="9877679" y="2930994"/>
                </a:lnTo>
                <a:close/>
              </a:path>
              <a:path w="9895840" h="5295265">
                <a:moveTo>
                  <a:pt x="8243239" y="2909227"/>
                </a:moveTo>
                <a:lnTo>
                  <a:pt x="8237639" y="2911779"/>
                </a:lnTo>
                <a:lnTo>
                  <a:pt x="8235823" y="2916732"/>
                </a:lnTo>
                <a:lnTo>
                  <a:pt x="8233829" y="2922371"/>
                </a:lnTo>
                <a:lnTo>
                  <a:pt x="8232140" y="2927350"/>
                </a:lnTo>
                <a:lnTo>
                  <a:pt x="8234933" y="2932747"/>
                </a:lnTo>
                <a:lnTo>
                  <a:pt x="8241042" y="2934690"/>
                </a:lnTo>
                <a:lnTo>
                  <a:pt x="8242020" y="2934855"/>
                </a:lnTo>
                <a:lnTo>
                  <a:pt x="8247138" y="2934931"/>
                </a:lnTo>
                <a:lnTo>
                  <a:pt x="8251050" y="2932391"/>
                </a:lnTo>
                <a:lnTo>
                  <a:pt x="8252409" y="2928340"/>
                </a:lnTo>
                <a:lnTo>
                  <a:pt x="8254238" y="2923184"/>
                </a:lnTo>
                <a:lnTo>
                  <a:pt x="8256054" y="2918231"/>
                </a:lnTo>
                <a:lnTo>
                  <a:pt x="8253399" y="2912783"/>
                </a:lnTo>
                <a:lnTo>
                  <a:pt x="8243239" y="2909227"/>
                </a:lnTo>
                <a:close/>
              </a:path>
              <a:path w="9895840" h="5295265">
                <a:moveTo>
                  <a:pt x="9706279" y="2953118"/>
                </a:moveTo>
                <a:lnTo>
                  <a:pt x="9700171" y="2954172"/>
                </a:lnTo>
                <a:lnTo>
                  <a:pt x="9697046" y="2958439"/>
                </a:lnTo>
                <a:lnTo>
                  <a:pt x="9693948" y="2962732"/>
                </a:lnTo>
                <a:lnTo>
                  <a:pt x="9695002" y="2968675"/>
                </a:lnTo>
                <a:lnTo>
                  <a:pt x="9702787" y="2974022"/>
                </a:lnTo>
                <a:lnTo>
                  <a:pt x="9706114" y="2976168"/>
                </a:lnTo>
                <a:lnTo>
                  <a:pt x="9707956" y="2976676"/>
                </a:lnTo>
                <a:lnTo>
                  <a:pt x="9712972" y="2976740"/>
                </a:lnTo>
                <a:lnTo>
                  <a:pt x="9716147" y="2975254"/>
                </a:lnTo>
                <a:lnTo>
                  <a:pt x="9721024" y="2968028"/>
                </a:lnTo>
                <a:lnTo>
                  <a:pt x="9719779" y="2962135"/>
                </a:lnTo>
                <a:lnTo>
                  <a:pt x="9715271" y="2959227"/>
                </a:lnTo>
                <a:lnTo>
                  <a:pt x="9710674" y="2956153"/>
                </a:lnTo>
                <a:lnTo>
                  <a:pt x="9706279" y="2953118"/>
                </a:lnTo>
                <a:close/>
              </a:path>
              <a:path w="9895840" h="5295265">
                <a:moveTo>
                  <a:pt x="568502" y="2825064"/>
                </a:moveTo>
                <a:lnTo>
                  <a:pt x="559295" y="2830512"/>
                </a:lnTo>
                <a:lnTo>
                  <a:pt x="557834" y="2836379"/>
                </a:lnTo>
                <a:lnTo>
                  <a:pt x="560641" y="2840875"/>
                </a:lnTo>
                <a:lnTo>
                  <a:pt x="565442" y="2848660"/>
                </a:lnTo>
                <a:lnTo>
                  <a:pt x="568604" y="2850311"/>
                </a:lnTo>
                <a:lnTo>
                  <a:pt x="573633" y="2850388"/>
                </a:lnTo>
                <a:lnTo>
                  <a:pt x="575411" y="2849968"/>
                </a:lnTo>
                <a:lnTo>
                  <a:pt x="577011" y="2849029"/>
                </a:lnTo>
                <a:lnTo>
                  <a:pt x="581659" y="2846362"/>
                </a:lnTo>
                <a:lnTo>
                  <a:pt x="583183" y="2840507"/>
                </a:lnTo>
                <a:lnTo>
                  <a:pt x="574548" y="2826499"/>
                </a:lnTo>
                <a:lnTo>
                  <a:pt x="568502" y="2825064"/>
                </a:lnTo>
                <a:close/>
              </a:path>
              <a:path w="9895840" h="5295265">
                <a:moveTo>
                  <a:pt x="9863836" y="2970885"/>
                </a:moveTo>
                <a:lnTo>
                  <a:pt x="9857790" y="2972244"/>
                </a:lnTo>
                <a:lnTo>
                  <a:pt x="9853968" y="2978111"/>
                </a:lnTo>
                <a:lnTo>
                  <a:pt x="9852964" y="2979534"/>
                </a:lnTo>
                <a:lnTo>
                  <a:pt x="9848799" y="2985236"/>
                </a:lnTo>
                <a:lnTo>
                  <a:pt x="9849802" y="2991167"/>
                </a:lnTo>
                <a:lnTo>
                  <a:pt x="9854196" y="2994228"/>
                </a:lnTo>
                <a:lnTo>
                  <a:pt x="9855885" y="2995434"/>
                </a:lnTo>
                <a:lnTo>
                  <a:pt x="9857816" y="2996006"/>
                </a:lnTo>
                <a:lnTo>
                  <a:pt x="9862845" y="2996082"/>
                </a:lnTo>
                <a:lnTo>
                  <a:pt x="9865906" y="2994698"/>
                </a:lnTo>
                <a:lnTo>
                  <a:pt x="9867823" y="2992069"/>
                </a:lnTo>
                <a:lnTo>
                  <a:pt x="9869093" y="2990367"/>
                </a:lnTo>
                <a:lnTo>
                  <a:pt x="9870300" y="2988652"/>
                </a:lnTo>
                <a:lnTo>
                  <a:pt x="9871456" y="2986900"/>
                </a:lnTo>
                <a:lnTo>
                  <a:pt x="9874326" y="2982455"/>
                </a:lnTo>
                <a:lnTo>
                  <a:pt x="9872954" y="2976562"/>
                </a:lnTo>
                <a:lnTo>
                  <a:pt x="9868395" y="2973768"/>
                </a:lnTo>
                <a:lnTo>
                  <a:pt x="9863836" y="2970885"/>
                </a:lnTo>
                <a:close/>
              </a:path>
              <a:path w="9895840" h="5295265">
                <a:moveTo>
                  <a:pt x="9743363" y="2975660"/>
                </a:moveTo>
                <a:lnTo>
                  <a:pt x="9737483" y="2977413"/>
                </a:lnTo>
                <a:lnTo>
                  <a:pt x="9732416" y="2986697"/>
                </a:lnTo>
                <a:lnTo>
                  <a:pt x="9734270" y="2992462"/>
                </a:lnTo>
                <a:lnTo>
                  <a:pt x="9745726" y="2998330"/>
                </a:lnTo>
                <a:lnTo>
                  <a:pt x="9747211" y="2998673"/>
                </a:lnTo>
                <a:lnTo>
                  <a:pt x="9752266" y="2998736"/>
                </a:lnTo>
                <a:lnTo>
                  <a:pt x="9755759" y="2996844"/>
                </a:lnTo>
                <a:lnTo>
                  <a:pt x="9759962" y="2988830"/>
                </a:lnTo>
                <a:lnTo>
                  <a:pt x="9758045" y="2983090"/>
                </a:lnTo>
                <a:lnTo>
                  <a:pt x="9753257" y="2980702"/>
                </a:lnTo>
                <a:lnTo>
                  <a:pt x="9743363" y="2975660"/>
                </a:lnTo>
                <a:close/>
              </a:path>
              <a:path w="9895840" h="5295265">
                <a:moveTo>
                  <a:pt x="8230057" y="2952000"/>
                </a:moveTo>
                <a:lnTo>
                  <a:pt x="8225205" y="2955658"/>
                </a:lnTo>
                <a:lnTo>
                  <a:pt x="8224393" y="2960865"/>
                </a:lnTo>
                <a:lnTo>
                  <a:pt x="8223542" y="2966758"/>
                </a:lnTo>
                <a:lnTo>
                  <a:pt x="8222830" y="2971977"/>
                </a:lnTo>
                <a:lnTo>
                  <a:pt x="8226602" y="2976753"/>
                </a:lnTo>
                <a:lnTo>
                  <a:pt x="8232355" y="2977502"/>
                </a:lnTo>
                <a:lnTo>
                  <a:pt x="8238020" y="2977565"/>
                </a:lnTo>
                <a:lnTo>
                  <a:pt x="8242287" y="2974086"/>
                </a:lnTo>
                <a:lnTo>
                  <a:pt x="8242909" y="2969234"/>
                </a:lnTo>
                <a:lnTo>
                  <a:pt x="8243722" y="2963786"/>
                </a:lnTo>
                <a:lnTo>
                  <a:pt x="8244547" y="2958579"/>
                </a:lnTo>
                <a:lnTo>
                  <a:pt x="8240877" y="2953715"/>
                </a:lnTo>
                <a:lnTo>
                  <a:pt x="8235530" y="2952915"/>
                </a:lnTo>
                <a:lnTo>
                  <a:pt x="8230057" y="2952000"/>
                </a:lnTo>
                <a:close/>
              </a:path>
              <a:path w="9895840" h="5295265">
                <a:moveTo>
                  <a:pt x="9783318" y="2995269"/>
                </a:moveTo>
                <a:lnTo>
                  <a:pt x="9777945" y="2997466"/>
                </a:lnTo>
                <a:lnTo>
                  <a:pt x="9773132" y="3006890"/>
                </a:lnTo>
                <a:lnTo>
                  <a:pt x="9775621" y="3012871"/>
                </a:lnTo>
                <a:lnTo>
                  <a:pt x="9786086" y="3017939"/>
                </a:lnTo>
                <a:lnTo>
                  <a:pt x="9787496" y="3018256"/>
                </a:lnTo>
                <a:lnTo>
                  <a:pt x="9792576" y="3018320"/>
                </a:lnTo>
                <a:lnTo>
                  <a:pt x="9796119" y="3016377"/>
                </a:lnTo>
                <a:lnTo>
                  <a:pt x="9800183" y="3008236"/>
                </a:lnTo>
                <a:lnTo>
                  <a:pt x="9798202" y="3002521"/>
                </a:lnTo>
                <a:lnTo>
                  <a:pt x="9793338" y="3000209"/>
                </a:lnTo>
                <a:lnTo>
                  <a:pt x="9789185" y="2998190"/>
                </a:lnTo>
                <a:lnTo>
                  <a:pt x="9783318" y="2995269"/>
                </a:lnTo>
                <a:close/>
              </a:path>
              <a:path w="9895840" h="5295265">
                <a:moveTo>
                  <a:pt x="591362" y="2863176"/>
                </a:moveTo>
                <a:lnTo>
                  <a:pt x="581901" y="2868129"/>
                </a:lnTo>
                <a:lnTo>
                  <a:pt x="580135" y="2873921"/>
                </a:lnTo>
                <a:lnTo>
                  <a:pt x="582714" y="2878569"/>
                </a:lnTo>
                <a:lnTo>
                  <a:pt x="587171" y="2886697"/>
                </a:lnTo>
                <a:lnTo>
                  <a:pt x="590499" y="2888551"/>
                </a:lnTo>
                <a:lnTo>
                  <a:pt x="595528" y="2888627"/>
                </a:lnTo>
                <a:lnTo>
                  <a:pt x="597166" y="2888259"/>
                </a:lnTo>
                <a:lnTo>
                  <a:pt x="603427" y="2885033"/>
                </a:lnTo>
                <a:lnTo>
                  <a:pt x="605243" y="2879255"/>
                </a:lnTo>
                <a:lnTo>
                  <a:pt x="599909" y="2869514"/>
                </a:lnTo>
                <a:lnTo>
                  <a:pt x="597319" y="2864878"/>
                </a:lnTo>
                <a:lnTo>
                  <a:pt x="591362" y="2863176"/>
                </a:lnTo>
                <a:close/>
              </a:path>
              <a:path w="9895840" h="5295265">
                <a:moveTo>
                  <a:pt x="9832009" y="3001518"/>
                </a:moveTo>
                <a:lnTo>
                  <a:pt x="9825850" y="3004578"/>
                </a:lnTo>
                <a:lnTo>
                  <a:pt x="9824466" y="3005150"/>
                </a:lnTo>
                <a:lnTo>
                  <a:pt x="9817950" y="3007398"/>
                </a:lnTo>
                <a:lnTo>
                  <a:pt x="9815271" y="3012833"/>
                </a:lnTo>
                <a:lnTo>
                  <a:pt x="9818484" y="3021660"/>
                </a:lnTo>
                <a:lnTo>
                  <a:pt x="9822192" y="3024098"/>
                </a:lnTo>
                <a:lnTo>
                  <a:pt x="9827298" y="3024162"/>
                </a:lnTo>
                <a:lnTo>
                  <a:pt x="9828441" y="3024009"/>
                </a:lnTo>
                <a:lnTo>
                  <a:pt x="9831793" y="3022866"/>
                </a:lnTo>
                <a:lnTo>
                  <a:pt x="9834003" y="3021939"/>
                </a:lnTo>
                <a:lnTo>
                  <a:pt x="9836150" y="3020847"/>
                </a:lnTo>
                <a:lnTo>
                  <a:pt x="9840950" y="3018459"/>
                </a:lnTo>
                <a:lnTo>
                  <a:pt x="9842842" y="3012719"/>
                </a:lnTo>
                <a:lnTo>
                  <a:pt x="9837902" y="3003372"/>
                </a:lnTo>
                <a:lnTo>
                  <a:pt x="9832009" y="3001518"/>
                </a:lnTo>
                <a:close/>
              </a:path>
              <a:path w="9895840" h="5295265">
                <a:moveTo>
                  <a:pt x="8224494" y="2995828"/>
                </a:moveTo>
                <a:lnTo>
                  <a:pt x="8219592" y="2999613"/>
                </a:lnTo>
                <a:lnTo>
                  <a:pt x="8217839" y="3015716"/>
                </a:lnTo>
                <a:lnTo>
                  <a:pt x="8221713" y="3020415"/>
                </a:lnTo>
                <a:lnTo>
                  <a:pt x="8227098" y="3020974"/>
                </a:lnTo>
                <a:lnTo>
                  <a:pt x="8227402" y="3021025"/>
                </a:lnTo>
                <a:lnTo>
                  <a:pt x="8233003" y="3021114"/>
                </a:lnTo>
                <a:lnTo>
                  <a:pt x="8237321" y="3017481"/>
                </a:lnTo>
                <a:lnTo>
                  <a:pt x="8238477" y="3006864"/>
                </a:lnTo>
                <a:lnTo>
                  <a:pt x="8239023" y="3001619"/>
                </a:lnTo>
                <a:lnTo>
                  <a:pt x="8235137" y="2996946"/>
                </a:lnTo>
                <a:lnTo>
                  <a:pt x="8224494" y="2995828"/>
                </a:lnTo>
                <a:close/>
              </a:path>
              <a:path w="9895840" h="5295265">
                <a:moveTo>
                  <a:pt x="612406" y="2902153"/>
                </a:moveTo>
                <a:lnTo>
                  <a:pt x="602716" y="2906763"/>
                </a:lnTo>
                <a:lnTo>
                  <a:pt x="600735" y="2912478"/>
                </a:lnTo>
                <a:lnTo>
                  <a:pt x="607364" y="2925635"/>
                </a:lnTo>
                <a:lnTo>
                  <a:pt x="610793" y="2927591"/>
                </a:lnTo>
                <a:lnTo>
                  <a:pt x="615835" y="2927667"/>
                </a:lnTo>
                <a:lnTo>
                  <a:pt x="617347" y="2927350"/>
                </a:lnTo>
                <a:lnTo>
                  <a:pt x="623620" y="2924390"/>
                </a:lnTo>
                <a:lnTo>
                  <a:pt x="625627" y="2918675"/>
                </a:lnTo>
                <a:lnTo>
                  <a:pt x="620661" y="2908782"/>
                </a:lnTo>
                <a:lnTo>
                  <a:pt x="618261" y="2904070"/>
                </a:lnTo>
                <a:lnTo>
                  <a:pt x="612406" y="2902153"/>
                </a:lnTo>
                <a:close/>
              </a:path>
              <a:path w="9895840" h="5295265">
                <a:moveTo>
                  <a:pt x="8220125" y="3039402"/>
                </a:moveTo>
                <a:lnTo>
                  <a:pt x="8215185" y="3043415"/>
                </a:lnTo>
                <a:lnTo>
                  <a:pt x="8214715" y="3048635"/>
                </a:lnTo>
                <a:lnTo>
                  <a:pt x="8213839" y="3059620"/>
                </a:lnTo>
                <a:lnTo>
                  <a:pt x="8217839" y="3064217"/>
                </a:lnTo>
                <a:lnTo>
                  <a:pt x="8223453" y="3064662"/>
                </a:lnTo>
                <a:lnTo>
                  <a:pt x="8228990" y="3064738"/>
                </a:lnTo>
                <a:lnTo>
                  <a:pt x="8233333" y="3060928"/>
                </a:lnTo>
                <a:lnTo>
                  <a:pt x="8233727" y="3055899"/>
                </a:lnTo>
                <a:lnTo>
                  <a:pt x="8234222" y="3050247"/>
                </a:lnTo>
                <a:lnTo>
                  <a:pt x="8234654" y="3045015"/>
                </a:lnTo>
                <a:lnTo>
                  <a:pt x="8230666" y="3040392"/>
                </a:lnTo>
                <a:lnTo>
                  <a:pt x="8225269" y="3039960"/>
                </a:lnTo>
                <a:lnTo>
                  <a:pt x="8220125" y="3039402"/>
                </a:lnTo>
                <a:close/>
              </a:path>
              <a:path w="9895840" h="5295265">
                <a:moveTo>
                  <a:pt x="632129" y="2941612"/>
                </a:moveTo>
                <a:lnTo>
                  <a:pt x="622325" y="2946107"/>
                </a:lnTo>
                <a:lnTo>
                  <a:pt x="620217" y="2951759"/>
                </a:lnTo>
                <a:lnTo>
                  <a:pt x="626681" y="2965145"/>
                </a:lnTo>
                <a:lnTo>
                  <a:pt x="630123" y="2967151"/>
                </a:lnTo>
                <a:lnTo>
                  <a:pt x="635177" y="2967228"/>
                </a:lnTo>
                <a:lnTo>
                  <a:pt x="636663" y="2966948"/>
                </a:lnTo>
                <a:lnTo>
                  <a:pt x="638060" y="2966288"/>
                </a:lnTo>
                <a:lnTo>
                  <a:pt x="642924" y="2964053"/>
                </a:lnTo>
                <a:lnTo>
                  <a:pt x="645007" y="2958376"/>
                </a:lnTo>
                <a:lnTo>
                  <a:pt x="642696" y="2953626"/>
                </a:lnTo>
                <a:lnTo>
                  <a:pt x="637933" y="2943720"/>
                </a:lnTo>
                <a:lnTo>
                  <a:pt x="632129" y="2941612"/>
                </a:lnTo>
                <a:close/>
              </a:path>
              <a:path w="9895840" h="5295265">
                <a:moveTo>
                  <a:pt x="8216874" y="3083394"/>
                </a:moveTo>
                <a:lnTo>
                  <a:pt x="8211959" y="3087382"/>
                </a:lnTo>
                <a:lnTo>
                  <a:pt x="8211667" y="3092653"/>
                </a:lnTo>
                <a:lnTo>
                  <a:pt x="8211146" y="3103638"/>
                </a:lnTo>
                <a:lnTo>
                  <a:pt x="8215325" y="3108109"/>
                </a:lnTo>
                <a:lnTo>
                  <a:pt x="8221040" y="3108350"/>
                </a:lnTo>
                <a:lnTo>
                  <a:pt x="8226298" y="3108426"/>
                </a:lnTo>
                <a:lnTo>
                  <a:pt x="8230692" y="3104438"/>
                </a:lnTo>
                <a:lnTo>
                  <a:pt x="8231479" y="3088398"/>
                </a:lnTo>
                <a:lnTo>
                  <a:pt x="8227339" y="3083902"/>
                </a:lnTo>
                <a:lnTo>
                  <a:pt x="8216874" y="3083394"/>
                </a:lnTo>
                <a:close/>
              </a:path>
              <a:path w="9895840" h="5295265">
                <a:moveTo>
                  <a:pt x="651090" y="2981388"/>
                </a:moveTo>
                <a:lnTo>
                  <a:pt x="641324" y="2985795"/>
                </a:lnTo>
                <a:lnTo>
                  <a:pt x="639191" y="2991446"/>
                </a:lnTo>
                <a:lnTo>
                  <a:pt x="645566" y="3004883"/>
                </a:lnTo>
                <a:lnTo>
                  <a:pt x="649046" y="3006902"/>
                </a:lnTo>
                <a:lnTo>
                  <a:pt x="654113" y="3006979"/>
                </a:lnTo>
                <a:lnTo>
                  <a:pt x="655535" y="3006699"/>
                </a:lnTo>
                <a:lnTo>
                  <a:pt x="661822" y="3003880"/>
                </a:lnTo>
                <a:lnTo>
                  <a:pt x="663943" y="2998216"/>
                </a:lnTo>
                <a:lnTo>
                  <a:pt x="656932" y="2983445"/>
                </a:lnTo>
                <a:lnTo>
                  <a:pt x="651090" y="2981388"/>
                </a:lnTo>
                <a:close/>
              </a:path>
              <a:path w="9895840" h="5295265">
                <a:moveTo>
                  <a:pt x="8214220" y="3126778"/>
                </a:moveTo>
                <a:lnTo>
                  <a:pt x="8209584" y="3130956"/>
                </a:lnTo>
                <a:lnTo>
                  <a:pt x="8209229" y="3136214"/>
                </a:lnTo>
                <a:lnTo>
                  <a:pt x="8208416" y="3147098"/>
                </a:lnTo>
                <a:lnTo>
                  <a:pt x="8212467" y="3151657"/>
                </a:lnTo>
                <a:lnTo>
                  <a:pt x="8217852" y="3152063"/>
                </a:lnTo>
                <a:lnTo>
                  <a:pt x="8218436" y="3152089"/>
                </a:lnTo>
                <a:lnTo>
                  <a:pt x="8223567" y="3152165"/>
                </a:lnTo>
                <a:lnTo>
                  <a:pt x="8227936" y="3148355"/>
                </a:lnTo>
                <a:lnTo>
                  <a:pt x="8229104" y="3132302"/>
                </a:lnTo>
                <a:lnTo>
                  <a:pt x="8225040" y="3127743"/>
                </a:lnTo>
                <a:lnTo>
                  <a:pt x="8219643" y="3127375"/>
                </a:lnTo>
                <a:lnTo>
                  <a:pt x="8214220" y="3126778"/>
                </a:lnTo>
                <a:close/>
              </a:path>
              <a:path w="9895840" h="5295265">
                <a:moveTo>
                  <a:pt x="670331" y="3021406"/>
                </a:moveTo>
                <a:lnTo>
                  <a:pt x="660298" y="3025216"/>
                </a:lnTo>
                <a:lnTo>
                  <a:pt x="657821" y="3030753"/>
                </a:lnTo>
                <a:lnTo>
                  <a:pt x="659803" y="3035668"/>
                </a:lnTo>
                <a:lnTo>
                  <a:pt x="661809" y="3040786"/>
                </a:lnTo>
                <a:lnTo>
                  <a:pt x="663244" y="3044583"/>
                </a:lnTo>
                <a:lnTo>
                  <a:pt x="666940" y="3046971"/>
                </a:lnTo>
                <a:lnTo>
                  <a:pt x="672020" y="3047047"/>
                </a:lnTo>
                <a:lnTo>
                  <a:pt x="673214" y="3046869"/>
                </a:lnTo>
                <a:lnTo>
                  <a:pt x="679424" y="3044672"/>
                </a:lnTo>
                <a:lnTo>
                  <a:pt x="682028" y="3039186"/>
                </a:lnTo>
                <a:lnTo>
                  <a:pt x="680161" y="3034245"/>
                </a:lnTo>
                <a:lnTo>
                  <a:pt x="678002" y="3028683"/>
                </a:lnTo>
                <a:lnTo>
                  <a:pt x="676021" y="3023793"/>
                </a:lnTo>
                <a:lnTo>
                  <a:pt x="670331" y="3021406"/>
                </a:lnTo>
                <a:close/>
              </a:path>
              <a:path w="9895840" h="5295265">
                <a:moveTo>
                  <a:pt x="8210804" y="3170364"/>
                </a:moveTo>
                <a:lnTo>
                  <a:pt x="8205825" y="3174250"/>
                </a:lnTo>
                <a:lnTo>
                  <a:pt x="8203996" y="3190278"/>
                </a:lnTo>
                <a:lnTo>
                  <a:pt x="8207819" y="3195002"/>
                </a:lnTo>
                <a:lnTo>
                  <a:pt x="8213534" y="3195650"/>
                </a:lnTo>
                <a:lnTo>
                  <a:pt x="8214207" y="3195675"/>
                </a:lnTo>
                <a:lnTo>
                  <a:pt x="8219147" y="3195739"/>
                </a:lnTo>
                <a:lnTo>
                  <a:pt x="8223453" y="3192183"/>
                </a:lnTo>
                <a:lnTo>
                  <a:pt x="8224697" y="3181515"/>
                </a:lnTo>
                <a:lnTo>
                  <a:pt x="8225243" y="3176257"/>
                </a:lnTo>
                <a:lnTo>
                  <a:pt x="8221383" y="3171571"/>
                </a:lnTo>
                <a:lnTo>
                  <a:pt x="8215985" y="3171024"/>
                </a:lnTo>
                <a:lnTo>
                  <a:pt x="8210804" y="3170364"/>
                </a:lnTo>
                <a:close/>
              </a:path>
              <a:path w="9895840" h="5295265">
                <a:moveTo>
                  <a:pt x="684809" y="3064154"/>
                </a:moveTo>
                <a:lnTo>
                  <a:pt x="674154" y="3065614"/>
                </a:lnTo>
                <a:lnTo>
                  <a:pt x="670420" y="3070440"/>
                </a:lnTo>
                <a:lnTo>
                  <a:pt x="671195" y="3075635"/>
                </a:lnTo>
                <a:lnTo>
                  <a:pt x="671652" y="3079153"/>
                </a:lnTo>
                <a:lnTo>
                  <a:pt x="672325" y="3085807"/>
                </a:lnTo>
                <a:lnTo>
                  <a:pt x="676516" y="3089452"/>
                </a:lnTo>
                <a:lnTo>
                  <a:pt x="681418" y="3089529"/>
                </a:lnTo>
                <a:lnTo>
                  <a:pt x="682155" y="3089516"/>
                </a:lnTo>
                <a:lnTo>
                  <a:pt x="687895" y="3088982"/>
                </a:lnTo>
                <a:lnTo>
                  <a:pt x="691819" y="3084334"/>
                </a:lnTo>
                <a:lnTo>
                  <a:pt x="691083" y="3077083"/>
                </a:lnTo>
                <a:lnTo>
                  <a:pt x="690829" y="3075038"/>
                </a:lnTo>
                <a:lnTo>
                  <a:pt x="689800" y="3067812"/>
                </a:lnTo>
                <a:lnTo>
                  <a:pt x="684809" y="3064154"/>
                </a:lnTo>
                <a:close/>
              </a:path>
              <a:path w="9895840" h="5295265">
                <a:moveTo>
                  <a:pt x="8199310" y="3223666"/>
                </a:moveTo>
                <a:lnTo>
                  <a:pt x="8198611" y="3228035"/>
                </a:lnTo>
                <a:lnTo>
                  <a:pt x="8197748" y="3233204"/>
                </a:lnTo>
                <a:lnTo>
                  <a:pt x="8201406" y="3238119"/>
                </a:lnTo>
                <a:lnTo>
                  <a:pt x="8207209" y="3239020"/>
                </a:lnTo>
                <a:lnTo>
                  <a:pt x="8208149" y="3239071"/>
                </a:lnTo>
                <a:lnTo>
                  <a:pt x="8212924" y="3239147"/>
                </a:lnTo>
                <a:lnTo>
                  <a:pt x="8217166" y="3235794"/>
                </a:lnTo>
                <a:lnTo>
                  <a:pt x="8218830" y="3225380"/>
                </a:lnTo>
                <a:lnTo>
                  <a:pt x="8209165" y="3223895"/>
                </a:lnTo>
                <a:lnTo>
                  <a:pt x="8199310" y="3223666"/>
                </a:lnTo>
                <a:close/>
              </a:path>
              <a:path w="9895840" h="5295265">
                <a:moveTo>
                  <a:pt x="676224" y="3107258"/>
                </a:moveTo>
                <a:lnTo>
                  <a:pt x="670941" y="3110471"/>
                </a:lnTo>
                <a:lnTo>
                  <a:pt x="669277" y="3117278"/>
                </a:lnTo>
                <a:lnTo>
                  <a:pt x="668832" y="3118954"/>
                </a:lnTo>
                <a:lnTo>
                  <a:pt x="681862" y="3132899"/>
                </a:lnTo>
                <a:lnTo>
                  <a:pt x="685825" y="3130232"/>
                </a:lnTo>
                <a:lnTo>
                  <a:pt x="687198" y="3125660"/>
                </a:lnTo>
                <a:lnTo>
                  <a:pt x="687692" y="3124085"/>
                </a:lnTo>
                <a:lnTo>
                  <a:pt x="688733" y="3120034"/>
                </a:lnTo>
                <a:lnTo>
                  <a:pt x="689978" y="3114916"/>
                </a:lnTo>
                <a:lnTo>
                  <a:pt x="686727" y="3109785"/>
                </a:lnTo>
                <a:lnTo>
                  <a:pt x="681469" y="3108553"/>
                </a:lnTo>
                <a:lnTo>
                  <a:pt x="676224" y="3107258"/>
                </a:lnTo>
                <a:close/>
              </a:path>
              <a:path w="9895840" h="5295265">
                <a:moveTo>
                  <a:pt x="661771" y="3146425"/>
                </a:moveTo>
                <a:lnTo>
                  <a:pt x="655612" y="3147352"/>
                </a:lnTo>
                <a:lnTo>
                  <a:pt x="651395" y="3152978"/>
                </a:lnTo>
                <a:lnTo>
                  <a:pt x="650303" y="3154375"/>
                </a:lnTo>
                <a:lnTo>
                  <a:pt x="645756" y="3159848"/>
                </a:lnTo>
                <a:lnTo>
                  <a:pt x="646417" y="3165856"/>
                </a:lnTo>
                <a:lnTo>
                  <a:pt x="652399" y="3170567"/>
                </a:lnTo>
                <a:lnTo>
                  <a:pt x="654519" y="3171240"/>
                </a:lnTo>
                <a:lnTo>
                  <a:pt x="659536" y="3171317"/>
                </a:lnTo>
                <a:lnTo>
                  <a:pt x="662419" y="3170110"/>
                </a:lnTo>
                <a:lnTo>
                  <a:pt x="664362" y="3167748"/>
                </a:lnTo>
                <a:lnTo>
                  <a:pt x="665721" y="3166135"/>
                </a:lnTo>
                <a:lnTo>
                  <a:pt x="667003" y="3164522"/>
                </a:lnTo>
                <a:lnTo>
                  <a:pt x="671423" y="3158629"/>
                </a:lnTo>
                <a:lnTo>
                  <a:pt x="670471" y="3152686"/>
                </a:lnTo>
                <a:lnTo>
                  <a:pt x="661771" y="3146425"/>
                </a:lnTo>
                <a:close/>
              </a:path>
              <a:path w="9895840" h="5295265">
                <a:moveTo>
                  <a:pt x="627176" y="3178302"/>
                </a:moveTo>
                <a:lnTo>
                  <a:pt x="623087" y="3181794"/>
                </a:lnTo>
                <a:lnTo>
                  <a:pt x="614667" y="3188855"/>
                </a:lnTo>
                <a:lnTo>
                  <a:pt x="614172" y="3194850"/>
                </a:lnTo>
                <a:lnTo>
                  <a:pt x="619582" y="3201022"/>
                </a:lnTo>
                <a:lnTo>
                  <a:pt x="622261" y="3202165"/>
                </a:lnTo>
                <a:lnTo>
                  <a:pt x="627278" y="3202241"/>
                </a:lnTo>
                <a:lnTo>
                  <a:pt x="629577" y="3201492"/>
                </a:lnTo>
                <a:lnTo>
                  <a:pt x="631456" y="3199955"/>
                </a:lnTo>
                <a:lnTo>
                  <a:pt x="640054" y="3192691"/>
                </a:lnTo>
                <a:lnTo>
                  <a:pt x="640460" y="3186671"/>
                </a:lnTo>
                <a:lnTo>
                  <a:pt x="633336" y="3178733"/>
                </a:lnTo>
                <a:lnTo>
                  <a:pt x="627176" y="3178302"/>
                </a:lnTo>
                <a:close/>
              </a:path>
              <a:path w="9895840" h="5295265">
                <a:moveTo>
                  <a:pt x="592848" y="3204184"/>
                </a:moveTo>
                <a:lnTo>
                  <a:pt x="588302" y="3206978"/>
                </a:lnTo>
                <a:lnTo>
                  <a:pt x="583539" y="3209810"/>
                </a:lnTo>
                <a:lnTo>
                  <a:pt x="578904" y="3212490"/>
                </a:lnTo>
                <a:lnTo>
                  <a:pt x="577367" y="3218319"/>
                </a:lnTo>
                <a:lnTo>
                  <a:pt x="581914" y="3225825"/>
                </a:lnTo>
                <a:lnTo>
                  <a:pt x="585114" y="3227489"/>
                </a:lnTo>
                <a:lnTo>
                  <a:pt x="590143" y="3227552"/>
                </a:lnTo>
                <a:lnTo>
                  <a:pt x="591896" y="3227146"/>
                </a:lnTo>
                <a:lnTo>
                  <a:pt x="593509" y="3226244"/>
                </a:lnTo>
                <a:lnTo>
                  <a:pt x="597014" y="3224161"/>
                </a:lnTo>
                <a:lnTo>
                  <a:pt x="603313" y="3220288"/>
                </a:lnTo>
                <a:lnTo>
                  <a:pt x="604672" y="3214408"/>
                </a:lnTo>
                <a:lnTo>
                  <a:pt x="601718" y="3209810"/>
                </a:lnTo>
                <a:lnTo>
                  <a:pt x="598893" y="3205518"/>
                </a:lnTo>
                <a:lnTo>
                  <a:pt x="592848" y="3204184"/>
                </a:lnTo>
                <a:close/>
              </a:path>
              <a:path w="9895840" h="5295265">
                <a:moveTo>
                  <a:pt x="554799" y="3224809"/>
                </a:moveTo>
                <a:lnTo>
                  <a:pt x="549909" y="3226943"/>
                </a:lnTo>
                <a:lnTo>
                  <a:pt x="548271" y="3227679"/>
                </a:lnTo>
                <a:lnTo>
                  <a:pt x="546633" y="3228340"/>
                </a:lnTo>
                <a:lnTo>
                  <a:pt x="544969" y="3228949"/>
                </a:lnTo>
                <a:lnTo>
                  <a:pt x="539927" y="3230854"/>
                </a:lnTo>
                <a:lnTo>
                  <a:pt x="537438" y="3236366"/>
                </a:lnTo>
                <a:lnTo>
                  <a:pt x="539394" y="3241255"/>
                </a:lnTo>
                <a:lnTo>
                  <a:pt x="540867" y="3245015"/>
                </a:lnTo>
                <a:lnTo>
                  <a:pt x="544512" y="3247301"/>
                </a:lnTo>
                <a:lnTo>
                  <a:pt x="549592" y="3247377"/>
                </a:lnTo>
                <a:lnTo>
                  <a:pt x="550837" y="3247199"/>
                </a:lnTo>
                <a:lnTo>
                  <a:pt x="552030" y="3246716"/>
                </a:lnTo>
                <a:lnTo>
                  <a:pt x="553999" y="3246005"/>
                </a:lnTo>
                <a:lnTo>
                  <a:pt x="555993" y="3245192"/>
                </a:lnTo>
                <a:lnTo>
                  <a:pt x="562864" y="3242183"/>
                </a:lnTo>
                <a:lnTo>
                  <a:pt x="565061" y="3236531"/>
                </a:lnTo>
                <a:lnTo>
                  <a:pt x="560628" y="3226943"/>
                </a:lnTo>
                <a:lnTo>
                  <a:pt x="554799" y="3224809"/>
                </a:lnTo>
                <a:close/>
              </a:path>
              <a:path w="9895840" h="5295265">
                <a:moveTo>
                  <a:pt x="409498" y="3230359"/>
                </a:moveTo>
                <a:lnTo>
                  <a:pt x="405625" y="3234994"/>
                </a:lnTo>
                <a:lnTo>
                  <a:pt x="405434" y="3240239"/>
                </a:lnTo>
                <a:lnTo>
                  <a:pt x="405269" y="3245510"/>
                </a:lnTo>
                <a:lnTo>
                  <a:pt x="409511" y="3249917"/>
                </a:lnTo>
                <a:lnTo>
                  <a:pt x="414908" y="3250082"/>
                </a:lnTo>
                <a:lnTo>
                  <a:pt x="420954" y="3250361"/>
                </a:lnTo>
                <a:lnTo>
                  <a:pt x="426135" y="3250438"/>
                </a:lnTo>
                <a:lnTo>
                  <a:pt x="430529" y="3246513"/>
                </a:lnTo>
                <a:lnTo>
                  <a:pt x="431165" y="3236150"/>
                </a:lnTo>
                <a:lnTo>
                  <a:pt x="427050" y="3231629"/>
                </a:lnTo>
                <a:lnTo>
                  <a:pt x="421652" y="3231324"/>
                </a:lnTo>
                <a:lnTo>
                  <a:pt x="415518" y="3231045"/>
                </a:lnTo>
                <a:lnTo>
                  <a:pt x="409498" y="3230359"/>
                </a:lnTo>
                <a:close/>
              </a:path>
              <a:path w="9895840" h="5295265">
                <a:moveTo>
                  <a:pt x="380288" y="3232607"/>
                </a:moveTo>
                <a:lnTo>
                  <a:pt x="374916" y="3233229"/>
                </a:lnTo>
                <a:lnTo>
                  <a:pt x="368846" y="3234131"/>
                </a:lnTo>
                <a:lnTo>
                  <a:pt x="363512" y="3234982"/>
                </a:lnTo>
                <a:lnTo>
                  <a:pt x="359930" y="3239884"/>
                </a:lnTo>
                <a:lnTo>
                  <a:pt x="360794" y="3245053"/>
                </a:lnTo>
                <a:lnTo>
                  <a:pt x="361594" y="3249676"/>
                </a:lnTo>
                <a:lnTo>
                  <a:pt x="365658" y="3252978"/>
                </a:lnTo>
                <a:lnTo>
                  <a:pt x="370878" y="3253054"/>
                </a:lnTo>
                <a:lnTo>
                  <a:pt x="371462" y="3253016"/>
                </a:lnTo>
                <a:lnTo>
                  <a:pt x="372046" y="3252914"/>
                </a:lnTo>
                <a:lnTo>
                  <a:pt x="377558" y="3252114"/>
                </a:lnTo>
                <a:lnTo>
                  <a:pt x="382917" y="3251403"/>
                </a:lnTo>
                <a:lnTo>
                  <a:pt x="386651" y="3246602"/>
                </a:lnTo>
                <a:lnTo>
                  <a:pt x="385940" y="3241395"/>
                </a:lnTo>
                <a:lnTo>
                  <a:pt x="385191" y="3236201"/>
                </a:lnTo>
                <a:lnTo>
                  <a:pt x="380288" y="3232607"/>
                </a:lnTo>
                <a:close/>
              </a:path>
              <a:path w="9895840" h="5295265">
                <a:moveTo>
                  <a:pt x="455828" y="3235401"/>
                </a:moveTo>
                <a:lnTo>
                  <a:pt x="450875" y="3238944"/>
                </a:lnTo>
                <a:lnTo>
                  <a:pt x="449529" y="3249409"/>
                </a:lnTo>
                <a:lnTo>
                  <a:pt x="453313" y="3254171"/>
                </a:lnTo>
                <a:lnTo>
                  <a:pt x="458673" y="3254844"/>
                </a:lnTo>
                <a:lnTo>
                  <a:pt x="464794" y="3255479"/>
                </a:lnTo>
                <a:lnTo>
                  <a:pt x="465061" y="3255530"/>
                </a:lnTo>
                <a:lnTo>
                  <a:pt x="470636" y="3255606"/>
                </a:lnTo>
                <a:lnTo>
                  <a:pt x="474967" y="3251898"/>
                </a:lnTo>
                <a:lnTo>
                  <a:pt x="475970" y="3241700"/>
                </a:lnTo>
                <a:lnTo>
                  <a:pt x="472046" y="3237026"/>
                </a:lnTo>
                <a:lnTo>
                  <a:pt x="466648" y="3236531"/>
                </a:lnTo>
                <a:lnTo>
                  <a:pt x="461111" y="3235921"/>
                </a:lnTo>
                <a:lnTo>
                  <a:pt x="455828" y="3235401"/>
                </a:lnTo>
                <a:close/>
              </a:path>
              <a:path w="9895840" h="5295265">
                <a:moveTo>
                  <a:pt x="515086" y="3236645"/>
                </a:moveTo>
                <a:lnTo>
                  <a:pt x="504075" y="3237534"/>
                </a:lnTo>
                <a:lnTo>
                  <a:pt x="498690" y="3237890"/>
                </a:lnTo>
                <a:lnTo>
                  <a:pt x="494626" y="3242437"/>
                </a:lnTo>
                <a:lnTo>
                  <a:pt x="495388" y="3252685"/>
                </a:lnTo>
                <a:lnTo>
                  <a:pt x="499605" y="3256470"/>
                </a:lnTo>
                <a:lnTo>
                  <a:pt x="505180" y="3256559"/>
                </a:lnTo>
                <a:lnTo>
                  <a:pt x="511581" y="3256051"/>
                </a:lnTo>
                <a:lnTo>
                  <a:pt x="516953" y="3255556"/>
                </a:lnTo>
                <a:lnTo>
                  <a:pt x="520877" y="3250882"/>
                </a:lnTo>
                <a:lnTo>
                  <a:pt x="519810" y="3240405"/>
                </a:lnTo>
                <a:lnTo>
                  <a:pt x="515086" y="3236645"/>
                </a:lnTo>
                <a:close/>
              </a:path>
              <a:path w="9895840" h="5295265">
                <a:moveTo>
                  <a:pt x="334708" y="3241865"/>
                </a:moveTo>
                <a:lnTo>
                  <a:pt x="324116" y="3245065"/>
                </a:lnTo>
                <a:lnTo>
                  <a:pt x="318922" y="3246564"/>
                </a:lnTo>
                <a:lnTo>
                  <a:pt x="315988" y="3251847"/>
                </a:lnTo>
                <a:lnTo>
                  <a:pt x="317525" y="3256915"/>
                </a:lnTo>
                <a:lnTo>
                  <a:pt x="318795" y="3261017"/>
                </a:lnTo>
                <a:lnTo>
                  <a:pt x="322618" y="3263658"/>
                </a:lnTo>
                <a:lnTo>
                  <a:pt x="327723" y="3263734"/>
                </a:lnTo>
                <a:lnTo>
                  <a:pt x="328726" y="3263607"/>
                </a:lnTo>
                <a:lnTo>
                  <a:pt x="329704" y="3263353"/>
                </a:lnTo>
                <a:lnTo>
                  <a:pt x="340601" y="3260013"/>
                </a:lnTo>
                <a:lnTo>
                  <a:pt x="343446" y="3254679"/>
                </a:lnTo>
                <a:lnTo>
                  <a:pt x="340182" y="3244659"/>
                </a:lnTo>
                <a:lnTo>
                  <a:pt x="334708" y="3241865"/>
                </a:lnTo>
                <a:close/>
              </a:path>
              <a:path w="9895840" h="5295265">
                <a:moveTo>
                  <a:pt x="291922" y="3254438"/>
                </a:moveTo>
                <a:lnTo>
                  <a:pt x="275869" y="3259074"/>
                </a:lnTo>
                <a:lnTo>
                  <a:pt x="272923" y="3264369"/>
                </a:lnTo>
                <a:lnTo>
                  <a:pt x="275729" y="3273513"/>
                </a:lnTo>
                <a:lnTo>
                  <a:pt x="279552" y="3276193"/>
                </a:lnTo>
                <a:lnTo>
                  <a:pt x="284683" y="3276269"/>
                </a:lnTo>
                <a:lnTo>
                  <a:pt x="285648" y="3276142"/>
                </a:lnTo>
                <a:lnTo>
                  <a:pt x="297433" y="3272777"/>
                </a:lnTo>
                <a:lnTo>
                  <a:pt x="300380" y="3267468"/>
                </a:lnTo>
                <a:lnTo>
                  <a:pt x="297306" y="3257359"/>
                </a:lnTo>
                <a:lnTo>
                  <a:pt x="291922" y="3254438"/>
                </a:lnTo>
                <a:close/>
              </a:path>
              <a:path w="9895840" h="5295265">
                <a:moveTo>
                  <a:pt x="248945" y="3267100"/>
                </a:moveTo>
                <a:lnTo>
                  <a:pt x="232956" y="3271405"/>
                </a:lnTo>
                <a:lnTo>
                  <a:pt x="229895" y="3276625"/>
                </a:lnTo>
                <a:lnTo>
                  <a:pt x="232511" y="3285896"/>
                </a:lnTo>
                <a:lnTo>
                  <a:pt x="236385" y="3288652"/>
                </a:lnTo>
                <a:lnTo>
                  <a:pt x="241541" y="3288715"/>
                </a:lnTo>
                <a:lnTo>
                  <a:pt x="242455" y="3288614"/>
                </a:lnTo>
                <a:lnTo>
                  <a:pt x="243357" y="3288385"/>
                </a:lnTo>
                <a:lnTo>
                  <a:pt x="254292" y="3285401"/>
                </a:lnTo>
                <a:lnTo>
                  <a:pt x="257301" y="3280143"/>
                </a:lnTo>
                <a:lnTo>
                  <a:pt x="254330" y="3270021"/>
                </a:lnTo>
                <a:lnTo>
                  <a:pt x="248945" y="3267100"/>
                </a:lnTo>
                <a:close/>
              </a:path>
              <a:path w="9895840" h="5295265">
                <a:moveTo>
                  <a:pt x="206032" y="3277387"/>
                </a:moveTo>
                <a:lnTo>
                  <a:pt x="200825" y="3278428"/>
                </a:lnTo>
                <a:lnTo>
                  <a:pt x="189852" y="3280422"/>
                </a:lnTo>
                <a:lnTo>
                  <a:pt x="186321" y="3285375"/>
                </a:lnTo>
                <a:lnTo>
                  <a:pt x="187436" y="3291141"/>
                </a:lnTo>
                <a:lnTo>
                  <a:pt x="188175" y="3295103"/>
                </a:lnTo>
                <a:lnTo>
                  <a:pt x="192227" y="3298278"/>
                </a:lnTo>
                <a:lnTo>
                  <a:pt x="197421" y="3298355"/>
                </a:lnTo>
                <a:lnTo>
                  <a:pt x="198069" y="3298317"/>
                </a:lnTo>
                <a:lnTo>
                  <a:pt x="198716" y="3298215"/>
                </a:lnTo>
                <a:lnTo>
                  <a:pt x="204571" y="3297161"/>
                </a:lnTo>
                <a:lnTo>
                  <a:pt x="209867" y="3296145"/>
                </a:lnTo>
                <a:lnTo>
                  <a:pt x="213321" y="3291141"/>
                </a:lnTo>
                <a:lnTo>
                  <a:pt x="211239" y="3280803"/>
                </a:lnTo>
                <a:lnTo>
                  <a:pt x="206032" y="3277387"/>
                </a:lnTo>
                <a:close/>
              </a:path>
              <a:path w="9895840" h="5295265">
                <a:moveTo>
                  <a:pt x="162636" y="3283991"/>
                </a:moveTo>
                <a:lnTo>
                  <a:pt x="151587" y="3285007"/>
                </a:lnTo>
                <a:lnTo>
                  <a:pt x="146215" y="3285401"/>
                </a:lnTo>
                <a:lnTo>
                  <a:pt x="142201" y="3289998"/>
                </a:lnTo>
                <a:lnTo>
                  <a:pt x="143027" y="3300183"/>
                </a:lnTo>
                <a:lnTo>
                  <a:pt x="147256" y="3303955"/>
                </a:lnTo>
                <a:lnTo>
                  <a:pt x="152247" y="3304032"/>
                </a:lnTo>
                <a:lnTo>
                  <a:pt x="152844" y="3304032"/>
                </a:lnTo>
                <a:lnTo>
                  <a:pt x="159181" y="3303498"/>
                </a:lnTo>
                <a:lnTo>
                  <a:pt x="164541" y="3302990"/>
                </a:lnTo>
                <a:lnTo>
                  <a:pt x="168478" y="3298317"/>
                </a:lnTo>
                <a:lnTo>
                  <a:pt x="167957" y="3293084"/>
                </a:lnTo>
                <a:lnTo>
                  <a:pt x="167398" y="3287839"/>
                </a:lnTo>
                <a:lnTo>
                  <a:pt x="162636" y="3283991"/>
                </a:lnTo>
                <a:close/>
              </a:path>
              <a:path w="9895840" h="5295265">
                <a:moveTo>
                  <a:pt x="66306" y="3284067"/>
                </a:moveTo>
                <a:lnTo>
                  <a:pt x="64173" y="3284105"/>
                </a:lnTo>
                <a:lnTo>
                  <a:pt x="62064" y="3284232"/>
                </a:lnTo>
                <a:lnTo>
                  <a:pt x="56654" y="3284499"/>
                </a:lnTo>
                <a:lnTo>
                  <a:pt x="52514" y="3288969"/>
                </a:lnTo>
                <a:lnTo>
                  <a:pt x="53085" y="3299282"/>
                </a:lnTo>
                <a:lnTo>
                  <a:pt x="57340" y="3303181"/>
                </a:lnTo>
                <a:lnTo>
                  <a:pt x="62445" y="3303257"/>
                </a:lnTo>
                <a:lnTo>
                  <a:pt x="62865" y="3303257"/>
                </a:lnTo>
                <a:lnTo>
                  <a:pt x="64795" y="3303168"/>
                </a:lnTo>
                <a:lnTo>
                  <a:pt x="66509" y="3303117"/>
                </a:lnTo>
                <a:lnTo>
                  <a:pt x="73804" y="3303117"/>
                </a:lnTo>
                <a:lnTo>
                  <a:pt x="78092" y="3299015"/>
                </a:lnTo>
                <a:lnTo>
                  <a:pt x="78219" y="3288499"/>
                </a:lnTo>
                <a:lnTo>
                  <a:pt x="73850" y="3284169"/>
                </a:lnTo>
                <a:lnTo>
                  <a:pt x="66306" y="3284067"/>
                </a:lnTo>
                <a:close/>
              </a:path>
              <a:path w="9895840" h="5295265">
                <a:moveTo>
                  <a:pt x="73804" y="3303117"/>
                </a:moveTo>
                <a:lnTo>
                  <a:pt x="66509" y="3303117"/>
                </a:lnTo>
                <a:lnTo>
                  <a:pt x="73698" y="3303219"/>
                </a:lnTo>
                <a:close/>
              </a:path>
              <a:path w="9895840" h="5295265">
                <a:moveTo>
                  <a:pt x="102184" y="3286277"/>
                </a:moveTo>
                <a:lnTo>
                  <a:pt x="97751" y="3290455"/>
                </a:lnTo>
                <a:lnTo>
                  <a:pt x="97612" y="3300984"/>
                </a:lnTo>
                <a:lnTo>
                  <a:pt x="101930" y="3305314"/>
                </a:lnTo>
                <a:lnTo>
                  <a:pt x="113347" y="3305479"/>
                </a:lnTo>
                <a:lnTo>
                  <a:pt x="118745" y="3305479"/>
                </a:lnTo>
                <a:lnTo>
                  <a:pt x="123126" y="3301212"/>
                </a:lnTo>
                <a:lnTo>
                  <a:pt x="123088" y="3290747"/>
                </a:lnTo>
                <a:lnTo>
                  <a:pt x="118770" y="3286518"/>
                </a:lnTo>
                <a:lnTo>
                  <a:pt x="102184" y="3286277"/>
                </a:lnTo>
                <a:close/>
              </a:path>
              <a:path w="9895840" h="5295265">
                <a:moveTo>
                  <a:pt x="29235" y="3295180"/>
                </a:moveTo>
                <a:lnTo>
                  <a:pt x="12255" y="3309924"/>
                </a:lnTo>
                <a:lnTo>
                  <a:pt x="13728" y="3315779"/>
                </a:lnTo>
                <a:lnTo>
                  <a:pt x="18338" y="3318548"/>
                </a:lnTo>
                <a:lnTo>
                  <a:pt x="19888" y="3319437"/>
                </a:lnTo>
                <a:lnTo>
                  <a:pt x="21590" y="3319894"/>
                </a:lnTo>
                <a:lnTo>
                  <a:pt x="26619" y="3319957"/>
                </a:lnTo>
                <a:lnTo>
                  <a:pt x="29908" y="3318344"/>
                </a:lnTo>
                <a:lnTo>
                  <a:pt x="32499" y="3314141"/>
                </a:lnTo>
                <a:lnTo>
                  <a:pt x="33324" y="3313049"/>
                </a:lnTo>
                <a:lnTo>
                  <a:pt x="37757" y="3308108"/>
                </a:lnTo>
                <a:lnTo>
                  <a:pt x="37337" y="3302101"/>
                </a:lnTo>
                <a:lnTo>
                  <a:pt x="29235" y="3295180"/>
                </a:lnTo>
                <a:close/>
              </a:path>
              <a:path w="9895840" h="5295265">
                <a:moveTo>
                  <a:pt x="9042" y="3336607"/>
                </a:moveTo>
                <a:lnTo>
                  <a:pt x="4114" y="3340125"/>
                </a:lnTo>
                <a:lnTo>
                  <a:pt x="3238" y="3345294"/>
                </a:lnTo>
                <a:lnTo>
                  <a:pt x="2336" y="3351149"/>
                </a:lnTo>
                <a:lnTo>
                  <a:pt x="1574" y="3356343"/>
                </a:lnTo>
                <a:lnTo>
                  <a:pt x="5308" y="3361169"/>
                </a:lnTo>
                <a:lnTo>
                  <a:pt x="11074" y="3361969"/>
                </a:lnTo>
                <a:lnTo>
                  <a:pt x="16751" y="3362071"/>
                </a:lnTo>
                <a:lnTo>
                  <a:pt x="21018" y="3358616"/>
                </a:lnTo>
                <a:lnTo>
                  <a:pt x="21691" y="3353816"/>
                </a:lnTo>
                <a:lnTo>
                  <a:pt x="22555" y="3348393"/>
                </a:lnTo>
                <a:lnTo>
                  <a:pt x="23418" y="3343198"/>
                </a:lnTo>
                <a:lnTo>
                  <a:pt x="19799" y="3338309"/>
                </a:lnTo>
                <a:lnTo>
                  <a:pt x="9042" y="3336607"/>
                </a:lnTo>
                <a:close/>
              </a:path>
              <a:path w="9895840" h="5295265">
                <a:moveTo>
                  <a:pt x="14947" y="3380765"/>
                </a:moveTo>
                <a:lnTo>
                  <a:pt x="4178" y="3381197"/>
                </a:lnTo>
                <a:lnTo>
                  <a:pt x="0" y="3385642"/>
                </a:lnTo>
                <a:lnTo>
                  <a:pt x="228" y="3390874"/>
                </a:lnTo>
                <a:lnTo>
                  <a:pt x="502" y="3395497"/>
                </a:lnTo>
                <a:lnTo>
                  <a:pt x="990" y="3401860"/>
                </a:lnTo>
                <a:lnTo>
                  <a:pt x="5194" y="3405632"/>
                </a:lnTo>
                <a:lnTo>
                  <a:pt x="10807" y="3405708"/>
                </a:lnTo>
                <a:lnTo>
                  <a:pt x="16484" y="3405301"/>
                </a:lnTo>
                <a:lnTo>
                  <a:pt x="20523" y="3400742"/>
                </a:lnTo>
                <a:lnTo>
                  <a:pt x="20066" y="3394913"/>
                </a:lnTo>
                <a:lnTo>
                  <a:pt x="19761" y="3390112"/>
                </a:lnTo>
                <a:lnTo>
                  <a:pt x="19545" y="3384867"/>
                </a:lnTo>
                <a:lnTo>
                  <a:pt x="14947" y="3380765"/>
                </a:lnTo>
                <a:close/>
              </a:path>
              <a:path w="9895840" h="5295265">
                <a:moveTo>
                  <a:pt x="19253" y="3423754"/>
                </a:moveTo>
                <a:lnTo>
                  <a:pt x="13843" y="3424567"/>
                </a:lnTo>
                <a:lnTo>
                  <a:pt x="8483" y="3425253"/>
                </a:lnTo>
                <a:lnTo>
                  <a:pt x="4737" y="3430041"/>
                </a:lnTo>
                <a:lnTo>
                  <a:pt x="5460" y="3435273"/>
                </a:lnTo>
                <a:lnTo>
                  <a:pt x="6959" y="3445687"/>
                </a:lnTo>
                <a:lnTo>
                  <a:pt x="11074" y="3449104"/>
                </a:lnTo>
                <a:lnTo>
                  <a:pt x="15824" y="3449180"/>
                </a:lnTo>
                <a:lnTo>
                  <a:pt x="16332" y="3449180"/>
                </a:lnTo>
                <a:lnTo>
                  <a:pt x="17335" y="3449091"/>
                </a:lnTo>
                <a:lnTo>
                  <a:pt x="22669" y="3448354"/>
                </a:lnTo>
                <a:lnTo>
                  <a:pt x="26390" y="3443528"/>
                </a:lnTo>
                <a:lnTo>
                  <a:pt x="24104" y="3427501"/>
                </a:lnTo>
                <a:lnTo>
                  <a:pt x="19253" y="3423754"/>
                </a:lnTo>
                <a:close/>
              </a:path>
              <a:path w="9895840" h="5295265">
                <a:moveTo>
                  <a:pt x="25374" y="3467138"/>
                </a:moveTo>
                <a:lnTo>
                  <a:pt x="20066" y="3467938"/>
                </a:lnTo>
                <a:lnTo>
                  <a:pt x="14693" y="3468636"/>
                </a:lnTo>
                <a:lnTo>
                  <a:pt x="10960" y="3473424"/>
                </a:lnTo>
                <a:lnTo>
                  <a:pt x="13195" y="3489071"/>
                </a:lnTo>
                <a:lnTo>
                  <a:pt x="17310" y="3492487"/>
                </a:lnTo>
                <a:lnTo>
                  <a:pt x="22542" y="3492563"/>
                </a:lnTo>
                <a:lnTo>
                  <a:pt x="23050" y="3492538"/>
                </a:lnTo>
                <a:lnTo>
                  <a:pt x="28905" y="3491763"/>
                </a:lnTo>
                <a:lnTo>
                  <a:pt x="32626" y="3486924"/>
                </a:lnTo>
                <a:lnTo>
                  <a:pt x="30327" y="3470884"/>
                </a:lnTo>
                <a:lnTo>
                  <a:pt x="25374" y="3467138"/>
                </a:lnTo>
                <a:close/>
              </a:path>
              <a:path w="9895840" h="5295265">
                <a:moveTo>
                  <a:pt x="31457" y="3510661"/>
                </a:moveTo>
                <a:lnTo>
                  <a:pt x="26060" y="3511384"/>
                </a:lnTo>
                <a:lnTo>
                  <a:pt x="20713" y="3512019"/>
                </a:lnTo>
                <a:lnTo>
                  <a:pt x="16903" y="3516744"/>
                </a:lnTo>
                <a:lnTo>
                  <a:pt x="17538" y="3521976"/>
                </a:lnTo>
                <a:lnTo>
                  <a:pt x="18249" y="3527602"/>
                </a:lnTo>
                <a:lnTo>
                  <a:pt x="18821" y="3532416"/>
                </a:lnTo>
                <a:lnTo>
                  <a:pt x="22961" y="3535946"/>
                </a:lnTo>
                <a:lnTo>
                  <a:pt x="28663" y="3536035"/>
                </a:lnTo>
                <a:lnTo>
                  <a:pt x="34455" y="3535362"/>
                </a:lnTo>
                <a:lnTo>
                  <a:pt x="38290" y="3530638"/>
                </a:lnTo>
                <a:lnTo>
                  <a:pt x="36309" y="3514471"/>
                </a:lnTo>
                <a:lnTo>
                  <a:pt x="31457" y="3510661"/>
                </a:lnTo>
                <a:close/>
              </a:path>
              <a:path w="9895840" h="5295265">
                <a:moveTo>
                  <a:pt x="36499" y="3554361"/>
                </a:moveTo>
                <a:lnTo>
                  <a:pt x="31102" y="3554895"/>
                </a:lnTo>
                <a:lnTo>
                  <a:pt x="25704" y="3555339"/>
                </a:lnTo>
                <a:lnTo>
                  <a:pt x="21704" y="3559937"/>
                </a:lnTo>
                <a:lnTo>
                  <a:pt x="22618" y="3570757"/>
                </a:lnTo>
                <a:lnTo>
                  <a:pt x="32372" y="3570097"/>
                </a:lnTo>
                <a:lnTo>
                  <a:pt x="42011" y="3567760"/>
                </a:lnTo>
                <a:lnTo>
                  <a:pt x="41186" y="3558387"/>
                </a:lnTo>
                <a:lnTo>
                  <a:pt x="36499" y="3554361"/>
                </a:lnTo>
                <a:close/>
              </a:path>
              <a:path w="9895840" h="5295265">
                <a:moveTo>
                  <a:pt x="1655241" y="3600170"/>
                </a:moveTo>
                <a:lnTo>
                  <a:pt x="1651380" y="3603853"/>
                </a:lnTo>
                <a:lnTo>
                  <a:pt x="1647558" y="3607549"/>
                </a:lnTo>
                <a:lnTo>
                  <a:pt x="1647520" y="3613594"/>
                </a:lnTo>
                <a:lnTo>
                  <a:pt x="1651304" y="3617328"/>
                </a:lnTo>
                <a:lnTo>
                  <a:pt x="1657146" y="3623259"/>
                </a:lnTo>
                <a:lnTo>
                  <a:pt x="1659674" y="3624249"/>
                </a:lnTo>
                <a:lnTo>
                  <a:pt x="1664665" y="3624313"/>
                </a:lnTo>
                <a:lnTo>
                  <a:pt x="1667154" y="3623449"/>
                </a:lnTo>
                <a:lnTo>
                  <a:pt x="1672996" y="3618064"/>
                </a:lnTo>
                <a:lnTo>
                  <a:pt x="1673148" y="3612032"/>
                </a:lnTo>
                <a:lnTo>
                  <a:pt x="1665084" y="3603853"/>
                </a:lnTo>
                <a:lnTo>
                  <a:pt x="1661439" y="3600208"/>
                </a:lnTo>
                <a:lnTo>
                  <a:pt x="1655241" y="3600170"/>
                </a:lnTo>
                <a:close/>
              </a:path>
              <a:path w="9895840" h="5295265">
                <a:moveTo>
                  <a:pt x="1686001" y="3633139"/>
                </a:moveTo>
                <a:lnTo>
                  <a:pt x="1681670" y="3636289"/>
                </a:lnTo>
                <a:lnTo>
                  <a:pt x="1677314" y="3639375"/>
                </a:lnTo>
                <a:lnTo>
                  <a:pt x="1676374" y="3645369"/>
                </a:lnTo>
                <a:lnTo>
                  <a:pt x="1679587" y="3649586"/>
                </a:lnTo>
                <a:lnTo>
                  <a:pt x="1682889" y="3654069"/>
                </a:lnTo>
                <a:lnTo>
                  <a:pt x="1684743" y="3656672"/>
                </a:lnTo>
                <a:lnTo>
                  <a:pt x="1687741" y="3658069"/>
                </a:lnTo>
                <a:lnTo>
                  <a:pt x="1692744" y="3658146"/>
                </a:lnTo>
                <a:lnTo>
                  <a:pt x="1694764" y="3657600"/>
                </a:lnTo>
                <a:lnTo>
                  <a:pt x="1700936" y="3653383"/>
                </a:lnTo>
                <a:lnTo>
                  <a:pt x="1701977" y="3647452"/>
                </a:lnTo>
                <a:lnTo>
                  <a:pt x="1698866" y="3643147"/>
                </a:lnTo>
                <a:lnTo>
                  <a:pt x="1695335" y="3638334"/>
                </a:lnTo>
                <a:lnTo>
                  <a:pt x="1692109" y="3634105"/>
                </a:lnTo>
                <a:lnTo>
                  <a:pt x="1686001" y="3633139"/>
                </a:lnTo>
                <a:close/>
              </a:path>
              <a:path w="9895840" h="5295265">
                <a:moveTo>
                  <a:pt x="9090253" y="3751668"/>
                </a:moveTo>
                <a:lnTo>
                  <a:pt x="9084094" y="3752430"/>
                </a:lnTo>
                <a:lnTo>
                  <a:pt x="9077464" y="3760711"/>
                </a:lnTo>
                <a:lnTo>
                  <a:pt x="9078252" y="3766693"/>
                </a:lnTo>
                <a:lnTo>
                  <a:pt x="9088920" y="3774744"/>
                </a:lnTo>
                <a:lnTo>
                  <a:pt x="9090977" y="3775392"/>
                </a:lnTo>
                <a:lnTo>
                  <a:pt x="9095994" y="3775468"/>
                </a:lnTo>
                <a:lnTo>
                  <a:pt x="9098927" y="3774198"/>
                </a:lnTo>
                <a:lnTo>
                  <a:pt x="9104198" y="3767582"/>
                </a:lnTo>
                <a:lnTo>
                  <a:pt x="9103398" y="3761587"/>
                </a:lnTo>
                <a:lnTo>
                  <a:pt x="9090253" y="3751668"/>
                </a:lnTo>
                <a:close/>
              </a:path>
              <a:path w="9895840" h="5295265">
                <a:moveTo>
                  <a:pt x="9126181" y="3778859"/>
                </a:moveTo>
                <a:lnTo>
                  <a:pt x="9120022" y="3779304"/>
                </a:lnTo>
                <a:lnTo>
                  <a:pt x="9112961" y="3787279"/>
                </a:lnTo>
                <a:lnTo>
                  <a:pt x="9113431" y="3793299"/>
                </a:lnTo>
                <a:lnTo>
                  <a:pt x="9117507" y="3796728"/>
                </a:lnTo>
                <a:lnTo>
                  <a:pt x="9121698" y="3800335"/>
                </a:lnTo>
                <a:lnTo>
                  <a:pt x="9123540" y="3801986"/>
                </a:lnTo>
                <a:lnTo>
                  <a:pt x="9125851" y="3802811"/>
                </a:lnTo>
                <a:lnTo>
                  <a:pt x="9130868" y="3802875"/>
                </a:lnTo>
                <a:lnTo>
                  <a:pt x="9133560" y="3801833"/>
                </a:lnTo>
                <a:lnTo>
                  <a:pt x="9139148" y="3795852"/>
                </a:lnTo>
                <a:lnTo>
                  <a:pt x="9138856" y="3789832"/>
                </a:lnTo>
                <a:lnTo>
                  <a:pt x="9134881" y="3786301"/>
                </a:lnTo>
                <a:lnTo>
                  <a:pt x="9130284" y="3782326"/>
                </a:lnTo>
                <a:lnTo>
                  <a:pt x="9126181" y="3778859"/>
                </a:lnTo>
                <a:close/>
              </a:path>
              <a:path w="9895840" h="5295265">
                <a:moveTo>
                  <a:pt x="1711388" y="3670350"/>
                </a:moveTo>
                <a:lnTo>
                  <a:pt x="1701774" y="3675113"/>
                </a:lnTo>
                <a:lnTo>
                  <a:pt x="1699869" y="3680828"/>
                </a:lnTo>
                <a:lnTo>
                  <a:pt x="1702333" y="3685540"/>
                </a:lnTo>
                <a:lnTo>
                  <a:pt x="1704797" y="3690416"/>
                </a:lnTo>
                <a:lnTo>
                  <a:pt x="1706460" y="3693807"/>
                </a:lnTo>
                <a:lnTo>
                  <a:pt x="1709902" y="3695788"/>
                </a:lnTo>
                <a:lnTo>
                  <a:pt x="1714944" y="3695865"/>
                </a:lnTo>
                <a:lnTo>
                  <a:pt x="1716468" y="3695560"/>
                </a:lnTo>
                <a:lnTo>
                  <a:pt x="1722716" y="3692652"/>
                </a:lnTo>
                <a:lnTo>
                  <a:pt x="1724774" y="3686987"/>
                </a:lnTo>
                <a:lnTo>
                  <a:pt x="1722450" y="3682238"/>
                </a:lnTo>
                <a:lnTo>
                  <a:pt x="1719745" y="3676904"/>
                </a:lnTo>
                <a:lnTo>
                  <a:pt x="1717294" y="3672205"/>
                </a:lnTo>
                <a:lnTo>
                  <a:pt x="1711388" y="3670350"/>
                </a:lnTo>
                <a:close/>
              </a:path>
              <a:path w="9895840" h="5295265">
                <a:moveTo>
                  <a:pt x="8847747" y="3784206"/>
                </a:moveTo>
                <a:lnTo>
                  <a:pt x="8846722" y="3787023"/>
                </a:lnTo>
                <a:lnTo>
                  <a:pt x="8842108" y="3802430"/>
                </a:lnTo>
                <a:lnTo>
                  <a:pt x="8847709" y="3804361"/>
                </a:lnTo>
                <a:lnTo>
                  <a:pt x="8848801" y="3804564"/>
                </a:lnTo>
                <a:lnTo>
                  <a:pt x="8853906" y="3804640"/>
                </a:lnTo>
                <a:lnTo>
                  <a:pt x="8857703" y="3802265"/>
                </a:lnTo>
                <a:lnTo>
                  <a:pt x="8861056" y="3793464"/>
                </a:lnTo>
                <a:lnTo>
                  <a:pt x="8858478" y="3787965"/>
                </a:lnTo>
                <a:lnTo>
                  <a:pt x="8853398" y="3786124"/>
                </a:lnTo>
                <a:lnTo>
                  <a:pt x="8849944" y="3784917"/>
                </a:lnTo>
                <a:lnTo>
                  <a:pt x="8847747" y="3784206"/>
                </a:lnTo>
                <a:close/>
              </a:path>
              <a:path w="9895840" h="5295265">
                <a:moveTo>
                  <a:pt x="8847582" y="3784155"/>
                </a:moveTo>
                <a:lnTo>
                  <a:pt x="8844483" y="3793185"/>
                </a:lnTo>
                <a:lnTo>
                  <a:pt x="8846722" y="3787023"/>
                </a:lnTo>
                <a:lnTo>
                  <a:pt x="8847582" y="3784155"/>
                </a:lnTo>
                <a:close/>
              </a:path>
              <a:path w="9895840" h="5295265">
                <a:moveTo>
                  <a:pt x="8806065" y="3786860"/>
                </a:moveTo>
                <a:lnTo>
                  <a:pt x="8801595" y="3789832"/>
                </a:lnTo>
                <a:lnTo>
                  <a:pt x="8799639" y="3791102"/>
                </a:lnTo>
                <a:lnTo>
                  <a:pt x="8797759" y="3792550"/>
                </a:lnTo>
                <a:lnTo>
                  <a:pt x="8791930" y="3797642"/>
                </a:lnTo>
                <a:lnTo>
                  <a:pt x="8791587" y="3803662"/>
                </a:lnTo>
                <a:lnTo>
                  <a:pt x="8797099" y="3809669"/>
                </a:lnTo>
                <a:lnTo>
                  <a:pt x="8799703" y="3810723"/>
                </a:lnTo>
                <a:lnTo>
                  <a:pt x="8804694" y="3810800"/>
                </a:lnTo>
                <a:lnTo>
                  <a:pt x="8807094" y="3810000"/>
                </a:lnTo>
                <a:lnTo>
                  <a:pt x="8810129" y="3807345"/>
                </a:lnTo>
                <a:lnTo>
                  <a:pt x="8811336" y="3806444"/>
                </a:lnTo>
                <a:lnTo>
                  <a:pt x="8817051" y="3802659"/>
                </a:lnTo>
                <a:lnTo>
                  <a:pt x="8818206" y="3796753"/>
                </a:lnTo>
                <a:lnTo>
                  <a:pt x="8812136" y="3788029"/>
                </a:lnTo>
                <a:lnTo>
                  <a:pt x="8806065" y="3786860"/>
                </a:lnTo>
                <a:close/>
              </a:path>
              <a:path w="9895840" h="5295265">
                <a:moveTo>
                  <a:pt x="986370" y="3686048"/>
                </a:moveTo>
                <a:lnTo>
                  <a:pt x="981989" y="3690950"/>
                </a:lnTo>
                <a:lnTo>
                  <a:pt x="981913" y="3696208"/>
                </a:lnTo>
                <a:lnTo>
                  <a:pt x="982700" y="3701923"/>
                </a:lnTo>
                <a:lnTo>
                  <a:pt x="983386" y="3706634"/>
                </a:lnTo>
                <a:lnTo>
                  <a:pt x="987501" y="3710038"/>
                </a:lnTo>
                <a:lnTo>
                  <a:pt x="992746" y="3710114"/>
                </a:lnTo>
                <a:lnTo>
                  <a:pt x="993279" y="3710076"/>
                </a:lnTo>
                <a:lnTo>
                  <a:pt x="999121" y="3709250"/>
                </a:lnTo>
                <a:lnTo>
                  <a:pt x="1002842" y="3704424"/>
                </a:lnTo>
                <a:lnTo>
                  <a:pt x="1002055" y="3699230"/>
                </a:lnTo>
                <a:lnTo>
                  <a:pt x="1001382" y="3695065"/>
                </a:lnTo>
                <a:lnTo>
                  <a:pt x="1001458" y="3689794"/>
                </a:lnTo>
                <a:lnTo>
                  <a:pt x="997178" y="3686200"/>
                </a:lnTo>
                <a:lnTo>
                  <a:pt x="986370" y="3686048"/>
                </a:lnTo>
                <a:close/>
              </a:path>
              <a:path w="9895840" h="5295265">
                <a:moveTo>
                  <a:pt x="8886367" y="3802697"/>
                </a:moveTo>
                <a:lnTo>
                  <a:pt x="8880208" y="3803180"/>
                </a:lnTo>
                <a:lnTo>
                  <a:pt x="8876677" y="3807155"/>
                </a:lnTo>
                <a:lnTo>
                  <a:pt x="8873185" y="3811130"/>
                </a:lnTo>
                <a:lnTo>
                  <a:pt x="8873655" y="3817162"/>
                </a:lnTo>
                <a:lnTo>
                  <a:pt x="8879052" y="3821645"/>
                </a:lnTo>
                <a:lnTo>
                  <a:pt x="8880271" y="3822738"/>
                </a:lnTo>
                <a:lnTo>
                  <a:pt x="8883307" y="3825798"/>
                </a:lnTo>
                <a:lnTo>
                  <a:pt x="8885796" y="3826738"/>
                </a:lnTo>
                <a:lnTo>
                  <a:pt x="8890800" y="3826814"/>
                </a:lnTo>
                <a:lnTo>
                  <a:pt x="8893327" y="3825938"/>
                </a:lnTo>
                <a:lnTo>
                  <a:pt x="8895245" y="3824097"/>
                </a:lnTo>
                <a:lnTo>
                  <a:pt x="8899118" y="3820439"/>
                </a:lnTo>
                <a:lnTo>
                  <a:pt x="8899207" y="3814406"/>
                </a:lnTo>
                <a:lnTo>
                  <a:pt x="8893860" y="3809060"/>
                </a:lnTo>
                <a:lnTo>
                  <a:pt x="8892209" y="3807574"/>
                </a:lnTo>
                <a:lnTo>
                  <a:pt x="8886367" y="3802697"/>
                </a:lnTo>
                <a:close/>
              </a:path>
              <a:path w="9895840" h="5295265">
                <a:moveTo>
                  <a:pt x="9153067" y="3810762"/>
                </a:moveTo>
                <a:lnTo>
                  <a:pt x="9144292" y="3816896"/>
                </a:lnTo>
                <a:lnTo>
                  <a:pt x="9143288" y="3822839"/>
                </a:lnTo>
                <a:lnTo>
                  <a:pt x="9146413" y="3827132"/>
                </a:lnTo>
                <a:lnTo>
                  <a:pt x="9147492" y="3828580"/>
                </a:lnTo>
                <a:lnTo>
                  <a:pt x="9149562" y="3831539"/>
                </a:lnTo>
                <a:lnTo>
                  <a:pt x="9151404" y="3834282"/>
                </a:lnTo>
                <a:lnTo>
                  <a:pt x="9154464" y="3835781"/>
                </a:lnTo>
                <a:lnTo>
                  <a:pt x="9159468" y="3835857"/>
                </a:lnTo>
                <a:lnTo>
                  <a:pt x="9161399" y="3835349"/>
                </a:lnTo>
                <a:lnTo>
                  <a:pt x="9167596" y="3831374"/>
                </a:lnTo>
                <a:lnTo>
                  <a:pt x="9168828" y="3825468"/>
                </a:lnTo>
                <a:lnTo>
                  <a:pt x="9164726" y="3819385"/>
                </a:lnTo>
                <a:lnTo>
                  <a:pt x="9162326" y="3816045"/>
                </a:lnTo>
                <a:lnTo>
                  <a:pt x="9159176" y="3811790"/>
                </a:lnTo>
                <a:lnTo>
                  <a:pt x="9153067" y="3810762"/>
                </a:lnTo>
                <a:close/>
              </a:path>
              <a:path w="9895840" h="5295265">
                <a:moveTo>
                  <a:pt x="1730197" y="3711041"/>
                </a:moveTo>
                <a:lnTo>
                  <a:pt x="1719872" y="3714216"/>
                </a:lnTo>
                <a:lnTo>
                  <a:pt x="1717001" y="3719550"/>
                </a:lnTo>
                <a:lnTo>
                  <a:pt x="1718635" y="3724605"/>
                </a:lnTo>
                <a:lnTo>
                  <a:pt x="1720240" y="3729799"/>
                </a:lnTo>
                <a:lnTo>
                  <a:pt x="1721472" y="3733952"/>
                </a:lnTo>
                <a:lnTo>
                  <a:pt x="1725307" y="3736657"/>
                </a:lnTo>
                <a:lnTo>
                  <a:pt x="1730451" y="3736733"/>
                </a:lnTo>
                <a:lnTo>
                  <a:pt x="1731391" y="3736619"/>
                </a:lnTo>
                <a:lnTo>
                  <a:pt x="1737537" y="3734930"/>
                </a:lnTo>
                <a:lnTo>
                  <a:pt x="1740522" y="3729659"/>
                </a:lnTo>
                <a:lnTo>
                  <a:pt x="1739028" y="3724579"/>
                </a:lnTo>
                <a:lnTo>
                  <a:pt x="1737283" y="3718902"/>
                </a:lnTo>
                <a:lnTo>
                  <a:pt x="1735670" y="3713899"/>
                </a:lnTo>
                <a:lnTo>
                  <a:pt x="1730197" y="3711041"/>
                </a:lnTo>
                <a:close/>
              </a:path>
              <a:path w="9895840" h="5295265">
                <a:moveTo>
                  <a:pt x="8780475" y="3823525"/>
                </a:moveTo>
                <a:lnTo>
                  <a:pt x="8772423" y="3843528"/>
                </a:lnTo>
                <a:lnTo>
                  <a:pt x="8776182" y="3848328"/>
                </a:lnTo>
                <a:lnTo>
                  <a:pt x="8781935" y="3849065"/>
                </a:lnTo>
                <a:lnTo>
                  <a:pt x="8782697" y="3849090"/>
                </a:lnTo>
                <a:lnTo>
                  <a:pt x="8787587" y="3849154"/>
                </a:lnTo>
                <a:lnTo>
                  <a:pt x="8791854" y="3845648"/>
                </a:lnTo>
                <a:lnTo>
                  <a:pt x="8792514" y="3840822"/>
                </a:lnTo>
                <a:lnTo>
                  <a:pt x="8792718" y="3839159"/>
                </a:lnTo>
                <a:lnTo>
                  <a:pt x="8793010" y="3837546"/>
                </a:lnTo>
                <a:lnTo>
                  <a:pt x="8794470" y="3830764"/>
                </a:lnTo>
                <a:lnTo>
                  <a:pt x="8791079" y="3825709"/>
                </a:lnTo>
                <a:lnTo>
                  <a:pt x="8780475" y="3823525"/>
                </a:lnTo>
                <a:close/>
              </a:path>
              <a:path w="9895840" h="5295265">
                <a:moveTo>
                  <a:pt x="8912352" y="3835069"/>
                </a:moveTo>
                <a:lnTo>
                  <a:pt x="8903982" y="3841750"/>
                </a:lnTo>
                <a:lnTo>
                  <a:pt x="8903347" y="3847757"/>
                </a:lnTo>
                <a:lnTo>
                  <a:pt x="8906764" y="3851808"/>
                </a:lnTo>
                <a:lnTo>
                  <a:pt x="8912313" y="3858526"/>
                </a:lnTo>
                <a:lnTo>
                  <a:pt x="8915107" y="3859745"/>
                </a:lnTo>
                <a:lnTo>
                  <a:pt x="8920099" y="3859822"/>
                </a:lnTo>
                <a:lnTo>
                  <a:pt x="8922321" y="3859149"/>
                </a:lnTo>
                <a:lnTo>
                  <a:pt x="8924163" y="3857688"/>
                </a:lnTo>
                <a:lnTo>
                  <a:pt x="8928366" y="3854411"/>
                </a:lnTo>
                <a:lnTo>
                  <a:pt x="8929039" y="3848417"/>
                </a:lnTo>
                <a:lnTo>
                  <a:pt x="8918498" y="3835692"/>
                </a:lnTo>
                <a:lnTo>
                  <a:pt x="8912352" y="3835069"/>
                </a:lnTo>
                <a:close/>
              </a:path>
              <a:path w="9895840" h="5295265">
                <a:moveTo>
                  <a:pt x="1003363" y="3727221"/>
                </a:moveTo>
                <a:lnTo>
                  <a:pt x="992924" y="3729977"/>
                </a:lnTo>
                <a:lnTo>
                  <a:pt x="989863" y="3735197"/>
                </a:lnTo>
                <a:lnTo>
                  <a:pt x="994003" y="3750005"/>
                </a:lnTo>
                <a:lnTo>
                  <a:pt x="997877" y="3752773"/>
                </a:lnTo>
                <a:lnTo>
                  <a:pt x="1003007" y="3752837"/>
                </a:lnTo>
                <a:lnTo>
                  <a:pt x="1003934" y="3752761"/>
                </a:lnTo>
                <a:lnTo>
                  <a:pt x="1004824" y="3752494"/>
                </a:lnTo>
                <a:lnTo>
                  <a:pt x="1010043" y="3751122"/>
                </a:lnTo>
                <a:lnTo>
                  <a:pt x="1013091" y="3745890"/>
                </a:lnTo>
                <a:lnTo>
                  <a:pt x="1008710" y="3730244"/>
                </a:lnTo>
                <a:lnTo>
                  <a:pt x="1003363" y="3727221"/>
                </a:lnTo>
                <a:close/>
              </a:path>
              <a:path w="9895840" h="5295265">
                <a:moveTo>
                  <a:pt x="9176816" y="3849941"/>
                </a:moveTo>
                <a:lnTo>
                  <a:pt x="9171673" y="3851440"/>
                </a:lnTo>
                <a:lnTo>
                  <a:pt x="9166529" y="3853040"/>
                </a:lnTo>
                <a:lnTo>
                  <a:pt x="9163697" y="3858387"/>
                </a:lnTo>
                <a:lnTo>
                  <a:pt x="9165357" y="3863505"/>
                </a:lnTo>
                <a:lnTo>
                  <a:pt x="9165894" y="3865105"/>
                </a:lnTo>
                <a:lnTo>
                  <a:pt x="9166402" y="3866794"/>
                </a:lnTo>
                <a:lnTo>
                  <a:pt x="9168079" y="3872699"/>
                </a:lnTo>
                <a:lnTo>
                  <a:pt x="9171927" y="3875468"/>
                </a:lnTo>
                <a:lnTo>
                  <a:pt x="9177096" y="3875544"/>
                </a:lnTo>
                <a:lnTo>
                  <a:pt x="9177985" y="3875455"/>
                </a:lnTo>
                <a:lnTo>
                  <a:pt x="9178899" y="3875189"/>
                </a:lnTo>
                <a:lnTo>
                  <a:pt x="9184119" y="3873817"/>
                </a:lnTo>
                <a:lnTo>
                  <a:pt x="9187180" y="3868597"/>
                </a:lnTo>
                <a:lnTo>
                  <a:pt x="9185715" y="3863403"/>
                </a:lnTo>
                <a:lnTo>
                  <a:pt x="9184614" y="3859580"/>
                </a:lnTo>
                <a:lnTo>
                  <a:pt x="9182315" y="3852621"/>
                </a:lnTo>
                <a:lnTo>
                  <a:pt x="9176816" y="3849941"/>
                </a:lnTo>
                <a:close/>
              </a:path>
              <a:path w="9895840" h="5295265">
                <a:moveTo>
                  <a:pt x="1741284" y="3753726"/>
                </a:moveTo>
                <a:lnTo>
                  <a:pt x="1736039" y="3755085"/>
                </a:lnTo>
                <a:lnTo>
                  <a:pt x="1730794" y="3756342"/>
                </a:lnTo>
                <a:lnTo>
                  <a:pt x="1727606" y="3761511"/>
                </a:lnTo>
                <a:lnTo>
                  <a:pt x="1740636" y="3779367"/>
                </a:lnTo>
                <a:lnTo>
                  <a:pt x="1741538" y="3779253"/>
                </a:lnTo>
                <a:lnTo>
                  <a:pt x="1747634" y="3777691"/>
                </a:lnTo>
                <a:lnTo>
                  <a:pt x="1750745" y="3772471"/>
                </a:lnTo>
                <a:lnTo>
                  <a:pt x="1749336" y="3767404"/>
                </a:lnTo>
                <a:lnTo>
                  <a:pt x="1747901" y="3762032"/>
                </a:lnTo>
                <a:lnTo>
                  <a:pt x="1746605" y="3756914"/>
                </a:lnTo>
                <a:lnTo>
                  <a:pt x="1741284" y="3753726"/>
                </a:lnTo>
                <a:close/>
              </a:path>
              <a:path w="9895840" h="5295265">
                <a:moveTo>
                  <a:pt x="8940241" y="3869766"/>
                </a:moveTo>
                <a:lnTo>
                  <a:pt x="8935923" y="3872941"/>
                </a:lnTo>
                <a:lnTo>
                  <a:pt x="8931567" y="3876040"/>
                </a:lnTo>
                <a:lnTo>
                  <a:pt x="8930627" y="3882021"/>
                </a:lnTo>
                <a:lnTo>
                  <a:pt x="8933827" y="3886250"/>
                </a:lnTo>
                <a:lnTo>
                  <a:pt x="8939110" y="3893350"/>
                </a:lnTo>
                <a:lnTo>
                  <a:pt x="8942044" y="3894721"/>
                </a:lnTo>
                <a:lnTo>
                  <a:pt x="8947061" y="3894797"/>
                </a:lnTo>
                <a:lnTo>
                  <a:pt x="8949105" y="3894213"/>
                </a:lnTo>
                <a:lnTo>
                  <a:pt x="8955252" y="3889908"/>
                </a:lnTo>
                <a:lnTo>
                  <a:pt x="8956255" y="3883964"/>
                </a:lnTo>
                <a:lnTo>
                  <a:pt x="8949588" y="3875011"/>
                </a:lnTo>
                <a:lnTo>
                  <a:pt x="8946375" y="3870769"/>
                </a:lnTo>
                <a:lnTo>
                  <a:pt x="8940241" y="3869766"/>
                </a:lnTo>
                <a:close/>
              </a:path>
              <a:path w="9895840" h="5295265">
                <a:moveTo>
                  <a:pt x="8788527" y="3867086"/>
                </a:moveTo>
                <a:lnTo>
                  <a:pt x="8777935" y="3869118"/>
                </a:lnTo>
                <a:lnTo>
                  <a:pt x="8774493" y="3874147"/>
                </a:lnTo>
                <a:lnTo>
                  <a:pt x="8776373" y="3883253"/>
                </a:lnTo>
                <a:lnTo>
                  <a:pt x="8777909" y="3889565"/>
                </a:lnTo>
                <a:lnTo>
                  <a:pt x="8781859" y="3892499"/>
                </a:lnTo>
                <a:lnTo>
                  <a:pt x="8787028" y="3892575"/>
                </a:lnTo>
                <a:lnTo>
                  <a:pt x="8787815" y="3892486"/>
                </a:lnTo>
                <a:lnTo>
                  <a:pt x="8793873" y="3891114"/>
                </a:lnTo>
                <a:lnTo>
                  <a:pt x="8797137" y="3885984"/>
                </a:lnTo>
                <a:lnTo>
                  <a:pt x="8795461" y="3879126"/>
                </a:lnTo>
                <a:lnTo>
                  <a:pt x="8793670" y="3870439"/>
                </a:lnTo>
                <a:lnTo>
                  <a:pt x="8788527" y="3867086"/>
                </a:lnTo>
                <a:close/>
              </a:path>
              <a:path w="9895840" h="5295265">
                <a:moveTo>
                  <a:pt x="2472156" y="3784803"/>
                </a:moveTo>
                <a:lnTo>
                  <a:pt x="2465349" y="3788054"/>
                </a:lnTo>
                <a:lnTo>
                  <a:pt x="2463444" y="3789019"/>
                </a:lnTo>
                <a:lnTo>
                  <a:pt x="2456878" y="3792664"/>
                </a:lnTo>
                <a:lnTo>
                  <a:pt x="2455265" y="3798493"/>
                </a:lnTo>
                <a:lnTo>
                  <a:pt x="2459748" y="3806101"/>
                </a:lnTo>
                <a:lnTo>
                  <a:pt x="2462987" y="3807815"/>
                </a:lnTo>
                <a:lnTo>
                  <a:pt x="2468016" y="3807866"/>
                </a:lnTo>
                <a:lnTo>
                  <a:pt x="2469730" y="3807472"/>
                </a:lnTo>
                <a:lnTo>
                  <a:pt x="2472817" y="3805758"/>
                </a:lnTo>
                <a:lnTo>
                  <a:pt x="2474366" y="3804958"/>
                </a:lnTo>
                <a:lnTo>
                  <a:pt x="2475941" y="3804183"/>
                </a:lnTo>
                <a:lnTo>
                  <a:pt x="2480779" y="3801884"/>
                </a:lnTo>
                <a:lnTo>
                  <a:pt x="2482773" y="3796182"/>
                </a:lnTo>
                <a:lnTo>
                  <a:pt x="2477998" y="3786746"/>
                </a:lnTo>
                <a:lnTo>
                  <a:pt x="2472156" y="3784803"/>
                </a:lnTo>
                <a:close/>
              </a:path>
              <a:path w="9895840" h="5295265">
                <a:moveTo>
                  <a:pt x="1015022" y="3769537"/>
                </a:moveTo>
                <a:lnTo>
                  <a:pt x="1009789" y="3770909"/>
                </a:lnTo>
                <a:lnTo>
                  <a:pt x="1004595" y="3772357"/>
                </a:lnTo>
                <a:lnTo>
                  <a:pt x="1001585" y="3777615"/>
                </a:lnTo>
                <a:lnTo>
                  <a:pt x="1003046" y="3782656"/>
                </a:lnTo>
                <a:lnTo>
                  <a:pt x="1005928" y="3792372"/>
                </a:lnTo>
                <a:lnTo>
                  <a:pt x="1009776" y="3795039"/>
                </a:lnTo>
                <a:lnTo>
                  <a:pt x="1014895" y="3795115"/>
                </a:lnTo>
                <a:lnTo>
                  <a:pt x="1015860" y="3795026"/>
                </a:lnTo>
                <a:lnTo>
                  <a:pt x="1021994" y="3793274"/>
                </a:lnTo>
                <a:lnTo>
                  <a:pt x="1024978" y="3788003"/>
                </a:lnTo>
                <a:lnTo>
                  <a:pt x="1021854" y="3777513"/>
                </a:lnTo>
                <a:lnTo>
                  <a:pt x="1020381" y="3772446"/>
                </a:lnTo>
                <a:lnTo>
                  <a:pt x="1015022" y="3769537"/>
                </a:lnTo>
                <a:close/>
              </a:path>
              <a:path w="9895840" h="5295265">
                <a:moveTo>
                  <a:pt x="9181274" y="3903649"/>
                </a:moveTo>
                <a:lnTo>
                  <a:pt x="9171470" y="3904716"/>
                </a:lnTo>
                <a:lnTo>
                  <a:pt x="9171343" y="3909796"/>
                </a:lnTo>
                <a:lnTo>
                  <a:pt x="9171139" y="3914216"/>
                </a:lnTo>
                <a:lnTo>
                  <a:pt x="9175330" y="3918673"/>
                </a:lnTo>
                <a:lnTo>
                  <a:pt x="9181007" y="3918915"/>
                </a:lnTo>
                <a:lnTo>
                  <a:pt x="9186278" y="3918978"/>
                </a:lnTo>
                <a:lnTo>
                  <a:pt x="9190672" y="3914978"/>
                </a:lnTo>
                <a:lnTo>
                  <a:pt x="9190913" y="3909796"/>
                </a:lnTo>
                <a:lnTo>
                  <a:pt x="9191053" y="3903802"/>
                </a:lnTo>
                <a:lnTo>
                  <a:pt x="9181274" y="3903649"/>
                </a:lnTo>
                <a:close/>
              </a:path>
              <a:path w="9895840" h="5295265">
                <a:moveTo>
                  <a:pt x="1752041" y="3795801"/>
                </a:moveTo>
                <a:lnTo>
                  <a:pt x="1741944" y="3799395"/>
                </a:lnTo>
                <a:lnTo>
                  <a:pt x="1739328" y="3804881"/>
                </a:lnTo>
                <a:lnTo>
                  <a:pt x="1741195" y="3809822"/>
                </a:lnTo>
                <a:lnTo>
                  <a:pt x="1743379" y="3815384"/>
                </a:lnTo>
                <a:lnTo>
                  <a:pt x="1744903" y="3819093"/>
                </a:lnTo>
                <a:lnTo>
                  <a:pt x="1748510" y="3821341"/>
                </a:lnTo>
                <a:lnTo>
                  <a:pt x="1753590" y="3821417"/>
                </a:lnTo>
                <a:lnTo>
                  <a:pt x="1754847" y="3821201"/>
                </a:lnTo>
                <a:lnTo>
                  <a:pt x="1756105" y="3820731"/>
                </a:lnTo>
                <a:lnTo>
                  <a:pt x="1761096" y="3818788"/>
                </a:lnTo>
                <a:lnTo>
                  <a:pt x="1763547" y="3813251"/>
                </a:lnTo>
                <a:lnTo>
                  <a:pt x="1761540" y="3808361"/>
                </a:lnTo>
                <a:lnTo>
                  <a:pt x="1759559" y="3803281"/>
                </a:lnTo>
                <a:lnTo>
                  <a:pt x="1757718" y="3798341"/>
                </a:lnTo>
                <a:lnTo>
                  <a:pt x="1752041" y="3795801"/>
                </a:lnTo>
                <a:close/>
              </a:path>
              <a:path w="9895840" h="5295265">
                <a:moveTo>
                  <a:pt x="8966657" y="3905427"/>
                </a:moveTo>
                <a:lnTo>
                  <a:pt x="8957818" y="3911498"/>
                </a:lnTo>
                <a:lnTo>
                  <a:pt x="8956738" y="3917429"/>
                </a:lnTo>
                <a:lnTo>
                  <a:pt x="8965057" y="3929062"/>
                </a:lnTo>
                <a:lnTo>
                  <a:pt x="8968041" y="3930497"/>
                </a:lnTo>
                <a:lnTo>
                  <a:pt x="8973045" y="3930573"/>
                </a:lnTo>
                <a:lnTo>
                  <a:pt x="8975077" y="3929989"/>
                </a:lnTo>
                <a:lnTo>
                  <a:pt x="8981211" y="3925824"/>
                </a:lnTo>
                <a:lnTo>
                  <a:pt x="8982303" y="3919880"/>
                </a:lnTo>
                <a:lnTo>
                  <a:pt x="8975864" y="3910888"/>
                </a:lnTo>
                <a:lnTo>
                  <a:pt x="8972778" y="3906545"/>
                </a:lnTo>
                <a:lnTo>
                  <a:pt x="8966657" y="3905427"/>
                </a:lnTo>
                <a:close/>
              </a:path>
              <a:path w="9895840" h="5295265">
                <a:moveTo>
                  <a:pt x="2439593" y="3812235"/>
                </a:moveTo>
                <a:lnTo>
                  <a:pt x="2433408" y="3812324"/>
                </a:lnTo>
                <a:lnTo>
                  <a:pt x="2429624" y="3816096"/>
                </a:lnTo>
                <a:lnTo>
                  <a:pt x="2425496" y="3820261"/>
                </a:lnTo>
                <a:lnTo>
                  <a:pt x="2421775" y="3824071"/>
                </a:lnTo>
                <a:lnTo>
                  <a:pt x="2421890" y="3830091"/>
                </a:lnTo>
                <a:lnTo>
                  <a:pt x="2427681" y="3835450"/>
                </a:lnTo>
                <a:lnTo>
                  <a:pt x="2430068" y="3836339"/>
                </a:lnTo>
                <a:lnTo>
                  <a:pt x="2435072" y="3836403"/>
                </a:lnTo>
                <a:lnTo>
                  <a:pt x="2437701" y="3835425"/>
                </a:lnTo>
                <a:lnTo>
                  <a:pt x="2443645" y="3829405"/>
                </a:lnTo>
                <a:lnTo>
                  <a:pt x="2447417" y="3825633"/>
                </a:lnTo>
                <a:lnTo>
                  <a:pt x="2447315" y="3819613"/>
                </a:lnTo>
                <a:lnTo>
                  <a:pt x="2439593" y="3812235"/>
                </a:lnTo>
                <a:close/>
              </a:path>
              <a:path w="9895840" h="5295265">
                <a:moveTo>
                  <a:pt x="8800007" y="3908196"/>
                </a:moveTo>
                <a:lnTo>
                  <a:pt x="8790152" y="3912463"/>
                </a:lnTo>
                <a:lnTo>
                  <a:pt x="8787942" y="3918115"/>
                </a:lnTo>
                <a:lnTo>
                  <a:pt x="8792654" y="3928249"/>
                </a:lnTo>
                <a:lnTo>
                  <a:pt x="8794305" y="3931653"/>
                </a:lnTo>
                <a:lnTo>
                  <a:pt x="8797772" y="3933685"/>
                </a:lnTo>
                <a:lnTo>
                  <a:pt x="8802827" y="3933761"/>
                </a:lnTo>
                <a:lnTo>
                  <a:pt x="8804275" y="3933482"/>
                </a:lnTo>
                <a:lnTo>
                  <a:pt x="8810561" y="3930624"/>
                </a:lnTo>
                <a:lnTo>
                  <a:pt x="8812657" y="3924960"/>
                </a:lnTo>
                <a:lnTo>
                  <a:pt x="8810371" y="3920197"/>
                </a:lnTo>
                <a:lnTo>
                  <a:pt x="8807983" y="3915156"/>
                </a:lnTo>
                <a:lnTo>
                  <a:pt x="8805773" y="3910342"/>
                </a:lnTo>
                <a:lnTo>
                  <a:pt x="8800007" y="3908196"/>
                </a:lnTo>
                <a:close/>
              </a:path>
              <a:path w="9895840" h="5295265">
                <a:moveTo>
                  <a:pt x="1027696" y="3811663"/>
                </a:moveTo>
                <a:lnTo>
                  <a:pt x="1017270" y="3814279"/>
                </a:lnTo>
                <a:lnTo>
                  <a:pt x="1014145" y="3819486"/>
                </a:lnTo>
                <a:lnTo>
                  <a:pt x="1016927" y="3830002"/>
                </a:lnTo>
                <a:lnTo>
                  <a:pt x="1018006" y="3834282"/>
                </a:lnTo>
                <a:lnTo>
                  <a:pt x="1021943" y="3837190"/>
                </a:lnTo>
                <a:lnTo>
                  <a:pt x="1027087" y="3837266"/>
                </a:lnTo>
                <a:lnTo>
                  <a:pt x="1027912" y="3837190"/>
                </a:lnTo>
                <a:lnTo>
                  <a:pt x="1033995" y="3835742"/>
                </a:lnTo>
                <a:lnTo>
                  <a:pt x="1037208" y="3830586"/>
                </a:lnTo>
                <a:lnTo>
                  <a:pt x="1035913" y="3825455"/>
                </a:lnTo>
                <a:lnTo>
                  <a:pt x="1033056" y="3814699"/>
                </a:lnTo>
                <a:lnTo>
                  <a:pt x="1027696" y="3811663"/>
                </a:lnTo>
                <a:close/>
              </a:path>
              <a:path w="9895840" h="5295265">
                <a:moveTo>
                  <a:pt x="9172054" y="3937215"/>
                </a:moveTo>
                <a:lnTo>
                  <a:pt x="9166644" y="3941000"/>
                </a:lnTo>
                <a:lnTo>
                  <a:pt x="9165437" y="3946118"/>
                </a:lnTo>
                <a:lnTo>
                  <a:pt x="9163278" y="3955592"/>
                </a:lnTo>
                <a:lnTo>
                  <a:pt x="9166631" y="3960685"/>
                </a:lnTo>
                <a:lnTo>
                  <a:pt x="9171889" y="3961815"/>
                </a:lnTo>
                <a:lnTo>
                  <a:pt x="9172549" y="3961980"/>
                </a:lnTo>
                <a:lnTo>
                  <a:pt x="9173210" y="3962031"/>
                </a:lnTo>
                <a:lnTo>
                  <a:pt x="9178417" y="3962107"/>
                </a:lnTo>
                <a:lnTo>
                  <a:pt x="9182519" y="3959085"/>
                </a:lnTo>
                <a:lnTo>
                  <a:pt x="9184805" y="3949065"/>
                </a:lnTo>
                <a:lnTo>
                  <a:pt x="9186011" y="3943946"/>
                </a:lnTo>
                <a:lnTo>
                  <a:pt x="9182544" y="3939489"/>
                </a:lnTo>
                <a:lnTo>
                  <a:pt x="9177286" y="3938308"/>
                </a:lnTo>
                <a:lnTo>
                  <a:pt x="9172054" y="3937215"/>
                </a:lnTo>
                <a:close/>
              </a:path>
              <a:path w="9895840" h="5295265">
                <a:moveTo>
                  <a:pt x="2408504" y="3844074"/>
                </a:moveTo>
                <a:lnTo>
                  <a:pt x="2402306" y="3844328"/>
                </a:lnTo>
                <a:lnTo>
                  <a:pt x="2398674" y="3848252"/>
                </a:lnTo>
                <a:lnTo>
                  <a:pt x="2391130" y="3856253"/>
                </a:lnTo>
                <a:lnTo>
                  <a:pt x="2391359" y="3862285"/>
                </a:lnTo>
                <a:lnTo>
                  <a:pt x="2397188" y="3867518"/>
                </a:lnTo>
                <a:lnTo>
                  <a:pt x="2399525" y="3868343"/>
                </a:lnTo>
                <a:lnTo>
                  <a:pt x="2404503" y="3868420"/>
                </a:lnTo>
                <a:lnTo>
                  <a:pt x="2407183" y="3867404"/>
                </a:lnTo>
                <a:lnTo>
                  <a:pt x="2409164" y="3865346"/>
                </a:lnTo>
                <a:lnTo>
                  <a:pt x="2413177" y="3861079"/>
                </a:lnTo>
                <a:lnTo>
                  <a:pt x="2416797" y="3857180"/>
                </a:lnTo>
                <a:lnTo>
                  <a:pt x="2416505" y="3851160"/>
                </a:lnTo>
                <a:lnTo>
                  <a:pt x="2412479" y="3847617"/>
                </a:lnTo>
                <a:lnTo>
                  <a:pt x="2408504" y="3844074"/>
                </a:lnTo>
                <a:close/>
              </a:path>
              <a:path w="9895840" h="5295265">
                <a:moveTo>
                  <a:pt x="1769745" y="3834536"/>
                </a:moveTo>
                <a:lnTo>
                  <a:pt x="1760943" y="3840619"/>
                </a:lnTo>
                <a:lnTo>
                  <a:pt x="1759915" y="3846550"/>
                </a:lnTo>
                <a:lnTo>
                  <a:pt x="1764233" y="3852494"/>
                </a:lnTo>
                <a:lnTo>
                  <a:pt x="1765477" y="3854157"/>
                </a:lnTo>
                <a:lnTo>
                  <a:pt x="1768640" y="3858158"/>
                </a:lnTo>
                <a:lnTo>
                  <a:pt x="1771497" y="3859441"/>
                </a:lnTo>
                <a:lnTo>
                  <a:pt x="1776488" y="3859504"/>
                </a:lnTo>
                <a:lnTo>
                  <a:pt x="1778634" y="3858882"/>
                </a:lnTo>
                <a:lnTo>
                  <a:pt x="1780451" y="3857548"/>
                </a:lnTo>
                <a:lnTo>
                  <a:pt x="1784743" y="3854323"/>
                </a:lnTo>
                <a:lnTo>
                  <a:pt x="1785543" y="3848366"/>
                </a:lnTo>
                <a:lnTo>
                  <a:pt x="1781111" y="3842740"/>
                </a:lnTo>
                <a:lnTo>
                  <a:pt x="1778965" y="3839870"/>
                </a:lnTo>
                <a:lnTo>
                  <a:pt x="1775853" y="3835552"/>
                </a:lnTo>
                <a:lnTo>
                  <a:pt x="1769745" y="3834536"/>
                </a:lnTo>
                <a:close/>
              </a:path>
              <a:path w="9895840" h="5295265">
                <a:moveTo>
                  <a:pt x="8992298" y="3941521"/>
                </a:moveTo>
                <a:lnTo>
                  <a:pt x="8983446" y="3947502"/>
                </a:lnTo>
                <a:lnTo>
                  <a:pt x="8982329" y="3953421"/>
                </a:lnTo>
                <a:lnTo>
                  <a:pt x="8985377" y="3957751"/>
                </a:lnTo>
                <a:lnTo>
                  <a:pt x="8990596" y="3965105"/>
                </a:lnTo>
                <a:lnTo>
                  <a:pt x="8993593" y="3966552"/>
                </a:lnTo>
                <a:lnTo>
                  <a:pt x="8998610" y="3966603"/>
                </a:lnTo>
                <a:lnTo>
                  <a:pt x="9000591" y="3966083"/>
                </a:lnTo>
                <a:lnTo>
                  <a:pt x="9006776" y="3961942"/>
                </a:lnTo>
                <a:lnTo>
                  <a:pt x="9007881" y="3955999"/>
                </a:lnTo>
                <a:lnTo>
                  <a:pt x="9004795" y="3951681"/>
                </a:lnTo>
                <a:lnTo>
                  <a:pt x="8998381" y="3942626"/>
                </a:lnTo>
                <a:lnTo>
                  <a:pt x="8992298" y="3941521"/>
                </a:lnTo>
                <a:close/>
              </a:path>
              <a:path w="9895840" h="5295265">
                <a:moveTo>
                  <a:pt x="8819667" y="3946982"/>
                </a:moveTo>
                <a:lnTo>
                  <a:pt x="8810332" y="3952240"/>
                </a:lnTo>
                <a:lnTo>
                  <a:pt x="8808758" y="3958082"/>
                </a:lnTo>
                <a:lnTo>
                  <a:pt x="8811450" y="3962615"/>
                </a:lnTo>
                <a:lnTo>
                  <a:pt x="8816263" y="3970604"/>
                </a:lnTo>
                <a:lnTo>
                  <a:pt x="8819451" y="3972255"/>
                </a:lnTo>
                <a:lnTo>
                  <a:pt x="8824480" y="3972331"/>
                </a:lnTo>
                <a:lnTo>
                  <a:pt x="8826271" y="3971912"/>
                </a:lnTo>
                <a:lnTo>
                  <a:pt x="8832507" y="3968330"/>
                </a:lnTo>
                <a:lnTo>
                  <a:pt x="8834031" y="3962488"/>
                </a:lnTo>
                <a:lnTo>
                  <a:pt x="8831287" y="3957980"/>
                </a:lnTo>
                <a:lnTo>
                  <a:pt x="8825661" y="3948531"/>
                </a:lnTo>
                <a:lnTo>
                  <a:pt x="8819667" y="3946982"/>
                </a:lnTo>
                <a:close/>
              </a:path>
              <a:path w="9895840" h="5295265">
                <a:moveTo>
                  <a:pt x="3124657" y="3877957"/>
                </a:moveTo>
                <a:lnTo>
                  <a:pt x="3119196" y="3880954"/>
                </a:lnTo>
                <a:lnTo>
                  <a:pt x="3116097" y="3891000"/>
                </a:lnTo>
                <a:lnTo>
                  <a:pt x="3119018" y="3896321"/>
                </a:lnTo>
                <a:lnTo>
                  <a:pt x="3124174" y="3897833"/>
                </a:lnTo>
                <a:lnTo>
                  <a:pt x="3125965" y="3898379"/>
                </a:lnTo>
                <a:lnTo>
                  <a:pt x="3130448" y="3899852"/>
                </a:lnTo>
                <a:lnTo>
                  <a:pt x="3131477" y="3899992"/>
                </a:lnTo>
                <a:lnTo>
                  <a:pt x="3136595" y="3900068"/>
                </a:lnTo>
                <a:lnTo>
                  <a:pt x="3140468" y="3897591"/>
                </a:lnTo>
                <a:lnTo>
                  <a:pt x="3141853" y="3893566"/>
                </a:lnTo>
                <a:lnTo>
                  <a:pt x="3143592" y="3888613"/>
                </a:lnTo>
                <a:lnTo>
                  <a:pt x="3140837" y="3883177"/>
                </a:lnTo>
                <a:lnTo>
                  <a:pt x="3131820" y="3880205"/>
                </a:lnTo>
                <a:lnTo>
                  <a:pt x="3129826" y="3879634"/>
                </a:lnTo>
                <a:lnTo>
                  <a:pt x="3124657" y="3877957"/>
                </a:lnTo>
                <a:close/>
              </a:path>
              <a:path w="9895840" h="5295265">
                <a:moveTo>
                  <a:pt x="1803742" y="3866197"/>
                </a:moveTo>
                <a:lnTo>
                  <a:pt x="1797596" y="3866908"/>
                </a:lnTo>
                <a:lnTo>
                  <a:pt x="1790953" y="3875189"/>
                </a:lnTo>
                <a:lnTo>
                  <a:pt x="1791690" y="3881183"/>
                </a:lnTo>
                <a:lnTo>
                  <a:pt x="1809610" y="3889921"/>
                </a:lnTo>
                <a:lnTo>
                  <a:pt x="1812671" y="3888549"/>
                </a:lnTo>
                <a:lnTo>
                  <a:pt x="1814576" y="3885946"/>
                </a:lnTo>
                <a:lnTo>
                  <a:pt x="1817751" y="3881678"/>
                </a:lnTo>
                <a:lnTo>
                  <a:pt x="1816747" y="3875709"/>
                </a:lnTo>
                <a:lnTo>
                  <a:pt x="1810867" y="3871595"/>
                </a:lnTo>
                <a:lnTo>
                  <a:pt x="1809419" y="3870515"/>
                </a:lnTo>
                <a:lnTo>
                  <a:pt x="1803742" y="3866197"/>
                </a:lnTo>
                <a:close/>
              </a:path>
              <a:path w="9895840" h="5295265">
                <a:moveTo>
                  <a:pt x="1037335" y="3855554"/>
                </a:moveTo>
                <a:lnTo>
                  <a:pt x="1031951" y="3855783"/>
                </a:lnTo>
                <a:lnTo>
                  <a:pt x="1026553" y="3856075"/>
                </a:lnTo>
                <a:lnTo>
                  <a:pt x="1022451" y="3860609"/>
                </a:lnTo>
                <a:lnTo>
                  <a:pt x="1022781" y="3865854"/>
                </a:lnTo>
                <a:lnTo>
                  <a:pt x="1023035" y="3871264"/>
                </a:lnTo>
                <a:lnTo>
                  <a:pt x="1023188" y="3876395"/>
                </a:lnTo>
                <a:lnTo>
                  <a:pt x="1027468" y="3880446"/>
                </a:lnTo>
                <a:lnTo>
                  <a:pt x="1032687" y="3880523"/>
                </a:lnTo>
                <a:lnTo>
                  <a:pt x="1038491" y="3880370"/>
                </a:lnTo>
                <a:lnTo>
                  <a:pt x="1042733" y="3876001"/>
                </a:lnTo>
                <a:lnTo>
                  <a:pt x="1042596" y="3871264"/>
                </a:lnTo>
                <a:lnTo>
                  <a:pt x="1042543" y="3868750"/>
                </a:lnTo>
                <a:lnTo>
                  <a:pt x="1041984" y="3859466"/>
                </a:lnTo>
                <a:lnTo>
                  <a:pt x="1037335" y="3855554"/>
                </a:lnTo>
                <a:close/>
              </a:path>
              <a:path w="9895840" h="5295265">
                <a:moveTo>
                  <a:pt x="2378278" y="3876332"/>
                </a:moveTo>
                <a:lnTo>
                  <a:pt x="2372105" y="3876471"/>
                </a:lnTo>
                <a:lnTo>
                  <a:pt x="2368384" y="3880307"/>
                </a:lnTo>
                <a:lnTo>
                  <a:pt x="2360663" y="3888359"/>
                </a:lnTo>
                <a:lnTo>
                  <a:pt x="2360891" y="3894391"/>
                </a:lnTo>
                <a:lnTo>
                  <a:pt x="2366683" y="3899662"/>
                </a:lnTo>
                <a:lnTo>
                  <a:pt x="2369032" y="3900500"/>
                </a:lnTo>
                <a:lnTo>
                  <a:pt x="2374036" y="3900576"/>
                </a:lnTo>
                <a:lnTo>
                  <a:pt x="2376703" y="3899573"/>
                </a:lnTo>
                <a:lnTo>
                  <a:pt x="2386317" y="3889565"/>
                </a:lnTo>
                <a:lnTo>
                  <a:pt x="2386139" y="3883533"/>
                </a:lnTo>
                <a:lnTo>
                  <a:pt x="2378278" y="3876332"/>
                </a:lnTo>
                <a:close/>
              </a:path>
              <a:path w="9895840" h="5295265">
                <a:moveTo>
                  <a:pt x="9017939" y="3977500"/>
                </a:moveTo>
                <a:lnTo>
                  <a:pt x="9009138" y="3983558"/>
                </a:lnTo>
                <a:lnTo>
                  <a:pt x="9008097" y="3989501"/>
                </a:lnTo>
                <a:lnTo>
                  <a:pt x="9011234" y="3993819"/>
                </a:lnTo>
                <a:lnTo>
                  <a:pt x="9016542" y="4001058"/>
                </a:lnTo>
                <a:lnTo>
                  <a:pt x="9019489" y="4002455"/>
                </a:lnTo>
                <a:lnTo>
                  <a:pt x="9024505" y="4002519"/>
                </a:lnTo>
                <a:lnTo>
                  <a:pt x="9026550" y="4001947"/>
                </a:lnTo>
                <a:lnTo>
                  <a:pt x="9028303" y="4000715"/>
                </a:lnTo>
                <a:lnTo>
                  <a:pt x="9032709" y="3997680"/>
                </a:lnTo>
                <a:lnTo>
                  <a:pt x="9033713" y="3991711"/>
                </a:lnTo>
                <a:lnTo>
                  <a:pt x="9027172" y="3982808"/>
                </a:lnTo>
                <a:lnTo>
                  <a:pt x="9024061" y="3978503"/>
                </a:lnTo>
                <a:lnTo>
                  <a:pt x="9017939" y="3977500"/>
                </a:lnTo>
                <a:close/>
              </a:path>
              <a:path w="9895840" h="5295265">
                <a:moveTo>
                  <a:pt x="9162796" y="3979633"/>
                </a:moveTo>
                <a:lnTo>
                  <a:pt x="9157855" y="3983164"/>
                </a:lnTo>
                <a:lnTo>
                  <a:pt x="9156052" y="3994162"/>
                </a:lnTo>
                <a:lnTo>
                  <a:pt x="9155277" y="3999382"/>
                </a:lnTo>
                <a:lnTo>
                  <a:pt x="9158960" y="4004208"/>
                </a:lnTo>
                <a:lnTo>
                  <a:pt x="9164739" y="4005072"/>
                </a:lnTo>
                <a:lnTo>
                  <a:pt x="9165170" y="4005097"/>
                </a:lnTo>
                <a:lnTo>
                  <a:pt x="9170441" y="4005173"/>
                </a:lnTo>
                <a:lnTo>
                  <a:pt x="9174683" y="4001757"/>
                </a:lnTo>
                <a:lnTo>
                  <a:pt x="9175407" y="3996982"/>
                </a:lnTo>
                <a:lnTo>
                  <a:pt x="9177159" y="3986326"/>
                </a:lnTo>
                <a:lnTo>
                  <a:pt x="9173540" y="3981399"/>
                </a:lnTo>
                <a:lnTo>
                  <a:pt x="9162796" y="3979633"/>
                </a:lnTo>
                <a:close/>
              </a:path>
              <a:path w="9895840" h="5295265">
                <a:moveTo>
                  <a:pt x="3168535" y="3896410"/>
                </a:moveTo>
                <a:lnTo>
                  <a:pt x="3162465" y="3897591"/>
                </a:lnTo>
                <a:lnTo>
                  <a:pt x="3156458" y="3906316"/>
                </a:lnTo>
                <a:lnTo>
                  <a:pt x="3157664" y="3912235"/>
                </a:lnTo>
                <a:lnTo>
                  <a:pt x="3163633" y="3916159"/>
                </a:lnTo>
                <a:lnTo>
                  <a:pt x="3165106" y="3917175"/>
                </a:lnTo>
                <a:lnTo>
                  <a:pt x="3168268" y="3919461"/>
                </a:lnTo>
                <a:lnTo>
                  <a:pt x="3170250" y="3920058"/>
                </a:lnTo>
                <a:lnTo>
                  <a:pt x="3175266" y="3920134"/>
                </a:lnTo>
                <a:lnTo>
                  <a:pt x="3178263" y="3918826"/>
                </a:lnTo>
                <a:lnTo>
                  <a:pt x="3183445" y="3912069"/>
                </a:lnTo>
                <a:lnTo>
                  <a:pt x="3182543" y="3906100"/>
                </a:lnTo>
                <a:lnTo>
                  <a:pt x="3178213" y="3902938"/>
                </a:lnTo>
                <a:lnTo>
                  <a:pt x="3176511" y="3901719"/>
                </a:lnTo>
                <a:lnTo>
                  <a:pt x="3174796" y="3900525"/>
                </a:lnTo>
                <a:lnTo>
                  <a:pt x="3168535" y="3896410"/>
                </a:lnTo>
                <a:close/>
              </a:path>
              <a:path w="9895840" h="5295265">
                <a:moveTo>
                  <a:pt x="8842489" y="3984764"/>
                </a:moveTo>
                <a:lnTo>
                  <a:pt x="8833142" y="3989984"/>
                </a:lnTo>
                <a:lnTo>
                  <a:pt x="8831529" y="3995813"/>
                </a:lnTo>
                <a:lnTo>
                  <a:pt x="8834229" y="4000411"/>
                </a:lnTo>
                <a:lnTo>
                  <a:pt x="8837180" y="4005364"/>
                </a:lnTo>
                <a:lnTo>
                  <a:pt x="8838958" y="4008399"/>
                </a:lnTo>
                <a:lnTo>
                  <a:pt x="8842184" y="4010075"/>
                </a:lnTo>
                <a:lnTo>
                  <a:pt x="8847226" y="4010139"/>
                </a:lnTo>
                <a:lnTo>
                  <a:pt x="8848966" y="4009745"/>
                </a:lnTo>
                <a:lnTo>
                  <a:pt x="8855214" y="4006227"/>
                </a:lnTo>
                <a:lnTo>
                  <a:pt x="8856781" y="4000398"/>
                </a:lnTo>
                <a:lnTo>
                  <a:pt x="8851163" y="3990936"/>
                </a:lnTo>
                <a:lnTo>
                  <a:pt x="8848483" y="3986352"/>
                </a:lnTo>
                <a:lnTo>
                  <a:pt x="8842489" y="3984764"/>
                </a:lnTo>
                <a:close/>
              </a:path>
              <a:path w="9895840" h="5295265">
                <a:moveTo>
                  <a:pt x="1839544" y="3888371"/>
                </a:moveTo>
                <a:lnTo>
                  <a:pt x="1833791" y="3890556"/>
                </a:lnTo>
                <a:lnTo>
                  <a:pt x="1829434" y="3900157"/>
                </a:lnTo>
                <a:lnTo>
                  <a:pt x="1831670" y="3905796"/>
                </a:lnTo>
                <a:lnTo>
                  <a:pt x="1838541" y="3908780"/>
                </a:lnTo>
                <a:lnTo>
                  <a:pt x="1843481" y="3910749"/>
                </a:lnTo>
                <a:lnTo>
                  <a:pt x="1844662" y="3910977"/>
                </a:lnTo>
                <a:lnTo>
                  <a:pt x="1849754" y="3911041"/>
                </a:lnTo>
                <a:lnTo>
                  <a:pt x="1853501" y="3908780"/>
                </a:lnTo>
                <a:lnTo>
                  <a:pt x="1857044" y="3900131"/>
                </a:lnTo>
                <a:lnTo>
                  <a:pt x="1854606" y="3894607"/>
                </a:lnTo>
                <a:lnTo>
                  <a:pt x="1847888" y="3891953"/>
                </a:lnTo>
                <a:lnTo>
                  <a:pt x="1846186" y="3891254"/>
                </a:lnTo>
                <a:lnTo>
                  <a:pt x="1844535" y="3890518"/>
                </a:lnTo>
                <a:lnTo>
                  <a:pt x="1839544" y="3888371"/>
                </a:lnTo>
                <a:close/>
              </a:path>
              <a:path w="9895840" h="5295265">
                <a:moveTo>
                  <a:pt x="2347086" y="3907878"/>
                </a:moveTo>
                <a:lnTo>
                  <a:pt x="2340902" y="3908132"/>
                </a:lnTo>
                <a:lnTo>
                  <a:pt x="2337231" y="3911993"/>
                </a:lnTo>
                <a:lnTo>
                  <a:pt x="2334430" y="3915029"/>
                </a:lnTo>
                <a:lnTo>
                  <a:pt x="2329599" y="3920464"/>
                </a:lnTo>
                <a:lnTo>
                  <a:pt x="2330056" y="3926471"/>
                </a:lnTo>
                <a:lnTo>
                  <a:pt x="2335961" y="3931450"/>
                </a:lnTo>
                <a:lnTo>
                  <a:pt x="2338184" y="3932186"/>
                </a:lnTo>
                <a:lnTo>
                  <a:pt x="2343200" y="3932262"/>
                </a:lnTo>
                <a:lnTo>
                  <a:pt x="2345969" y="3931158"/>
                </a:lnTo>
                <a:lnTo>
                  <a:pt x="2347937" y="3928973"/>
                </a:lnTo>
                <a:lnTo>
                  <a:pt x="2351658" y="3924922"/>
                </a:lnTo>
                <a:lnTo>
                  <a:pt x="2355303" y="3921061"/>
                </a:lnTo>
                <a:lnTo>
                  <a:pt x="2355049" y="3915029"/>
                </a:lnTo>
                <a:lnTo>
                  <a:pt x="2347086" y="3907878"/>
                </a:lnTo>
                <a:close/>
              </a:path>
              <a:path w="9895840" h="5295265">
                <a:moveTo>
                  <a:pt x="1880958" y="3903751"/>
                </a:moveTo>
                <a:lnTo>
                  <a:pt x="1875345" y="3906291"/>
                </a:lnTo>
                <a:lnTo>
                  <a:pt x="1871726" y="3916184"/>
                </a:lnTo>
                <a:lnTo>
                  <a:pt x="1874367" y="3921620"/>
                </a:lnTo>
                <a:lnTo>
                  <a:pt x="1886064" y="3925709"/>
                </a:lnTo>
                <a:lnTo>
                  <a:pt x="1887105" y="3925862"/>
                </a:lnTo>
                <a:lnTo>
                  <a:pt x="1892236" y="3925938"/>
                </a:lnTo>
                <a:lnTo>
                  <a:pt x="1896084" y="3923487"/>
                </a:lnTo>
                <a:lnTo>
                  <a:pt x="1897481" y="3919499"/>
                </a:lnTo>
                <a:lnTo>
                  <a:pt x="1899272" y="3914546"/>
                </a:lnTo>
                <a:lnTo>
                  <a:pt x="1896567" y="3909110"/>
                </a:lnTo>
                <a:lnTo>
                  <a:pt x="1880958" y="3903751"/>
                </a:lnTo>
                <a:close/>
              </a:path>
              <a:path w="9895840" h="5295265">
                <a:moveTo>
                  <a:pt x="3198380" y="3926687"/>
                </a:moveTo>
                <a:lnTo>
                  <a:pt x="3194062" y="3929786"/>
                </a:lnTo>
                <a:lnTo>
                  <a:pt x="3189693" y="3932872"/>
                </a:lnTo>
                <a:lnTo>
                  <a:pt x="3188703" y="3938828"/>
                </a:lnTo>
                <a:lnTo>
                  <a:pt x="3192932" y="3944531"/>
                </a:lnTo>
                <a:lnTo>
                  <a:pt x="3196843" y="3950195"/>
                </a:lnTo>
                <a:lnTo>
                  <a:pt x="3199891" y="3951706"/>
                </a:lnTo>
                <a:lnTo>
                  <a:pt x="3214242" y="3941330"/>
                </a:lnTo>
                <a:lnTo>
                  <a:pt x="3210115" y="3935247"/>
                </a:lnTo>
                <a:lnTo>
                  <a:pt x="3208934" y="3933583"/>
                </a:lnTo>
                <a:lnTo>
                  <a:pt x="3207689" y="3931945"/>
                </a:lnTo>
                <a:lnTo>
                  <a:pt x="3204552" y="3927665"/>
                </a:lnTo>
                <a:lnTo>
                  <a:pt x="3198380" y="3926687"/>
                </a:lnTo>
                <a:close/>
              </a:path>
              <a:path w="9895840" h="5295265">
                <a:moveTo>
                  <a:pt x="9043974" y="4012768"/>
                </a:moveTo>
                <a:lnTo>
                  <a:pt x="9039821" y="4016159"/>
                </a:lnTo>
                <a:lnTo>
                  <a:pt x="9035656" y="4019473"/>
                </a:lnTo>
                <a:lnTo>
                  <a:pt x="9035059" y="4025480"/>
                </a:lnTo>
                <a:lnTo>
                  <a:pt x="9051988" y="4037444"/>
                </a:lnTo>
                <a:lnTo>
                  <a:pt x="9054325" y="4036682"/>
                </a:lnTo>
                <a:lnTo>
                  <a:pt x="9056204" y="4035120"/>
                </a:lnTo>
                <a:lnTo>
                  <a:pt x="9060281" y="4031678"/>
                </a:lnTo>
                <a:lnTo>
                  <a:pt x="9060764" y="4025658"/>
                </a:lnTo>
                <a:lnTo>
                  <a:pt x="9057233" y="4021670"/>
                </a:lnTo>
                <a:lnTo>
                  <a:pt x="9053588" y="4017441"/>
                </a:lnTo>
                <a:lnTo>
                  <a:pt x="9050147" y="4013377"/>
                </a:lnTo>
                <a:lnTo>
                  <a:pt x="9043974" y="4012768"/>
                </a:lnTo>
                <a:close/>
              </a:path>
              <a:path w="9895840" h="5295265">
                <a:moveTo>
                  <a:pt x="1026198" y="3898493"/>
                </a:moveTo>
                <a:lnTo>
                  <a:pt x="1021130" y="3901909"/>
                </a:lnTo>
                <a:lnTo>
                  <a:pt x="1020076" y="3907028"/>
                </a:lnTo>
                <a:lnTo>
                  <a:pt x="1019733" y="3908806"/>
                </a:lnTo>
                <a:lnTo>
                  <a:pt x="1019340" y="3910533"/>
                </a:lnTo>
                <a:lnTo>
                  <a:pt x="1032789" y="3924071"/>
                </a:lnTo>
                <a:lnTo>
                  <a:pt x="1036866" y="3921125"/>
                </a:lnTo>
                <a:lnTo>
                  <a:pt x="1037945" y="3916705"/>
                </a:lnTo>
                <a:lnTo>
                  <a:pt x="1038872" y="3912730"/>
                </a:lnTo>
                <a:lnTo>
                  <a:pt x="1040307" y="3905605"/>
                </a:lnTo>
                <a:lnTo>
                  <a:pt x="1036878" y="3900576"/>
                </a:lnTo>
                <a:lnTo>
                  <a:pt x="1026198" y="3898493"/>
                </a:lnTo>
                <a:close/>
              </a:path>
              <a:path w="9895840" h="5295265">
                <a:moveTo>
                  <a:pt x="9156877" y="4023487"/>
                </a:moveTo>
                <a:lnTo>
                  <a:pt x="9151988" y="4027297"/>
                </a:lnTo>
                <a:lnTo>
                  <a:pt x="9151505" y="4032567"/>
                </a:lnTo>
                <a:lnTo>
                  <a:pt x="9151023" y="4038447"/>
                </a:lnTo>
                <a:lnTo>
                  <a:pt x="9150667" y="4043667"/>
                </a:lnTo>
                <a:lnTo>
                  <a:pt x="9154731" y="4048239"/>
                </a:lnTo>
                <a:lnTo>
                  <a:pt x="9160116" y="4048594"/>
                </a:lnTo>
                <a:lnTo>
                  <a:pt x="9165831" y="4048683"/>
                </a:lnTo>
                <a:lnTo>
                  <a:pt x="9170200" y="4044848"/>
                </a:lnTo>
                <a:lnTo>
                  <a:pt x="9170543" y="4039781"/>
                </a:lnTo>
                <a:lnTo>
                  <a:pt x="9171432" y="4029011"/>
                </a:lnTo>
                <a:lnTo>
                  <a:pt x="9167456" y="4024376"/>
                </a:lnTo>
                <a:lnTo>
                  <a:pt x="9156877" y="4023487"/>
                </a:lnTo>
                <a:close/>
              </a:path>
              <a:path w="9895840" h="5295265">
                <a:moveTo>
                  <a:pt x="8864993" y="4022712"/>
                </a:moveTo>
                <a:lnTo>
                  <a:pt x="8855633" y="4027932"/>
                </a:lnTo>
                <a:lnTo>
                  <a:pt x="8854020" y="4033761"/>
                </a:lnTo>
                <a:lnTo>
                  <a:pt x="8856801" y="4038460"/>
                </a:lnTo>
                <a:lnTo>
                  <a:pt x="8861361" y="4046321"/>
                </a:lnTo>
                <a:lnTo>
                  <a:pt x="8864612" y="4048048"/>
                </a:lnTo>
                <a:lnTo>
                  <a:pt x="8869654" y="4048099"/>
                </a:lnTo>
                <a:lnTo>
                  <a:pt x="8871356" y="4047705"/>
                </a:lnTo>
                <a:lnTo>
                  <a:pt x="8877630" y="4044276"/>
                </a:lnTo>
                <a:lnTo>
                  <a:pt x="8879268" y="4038460"/>
                </a:lnTo>
                <a:lnTo>
                  <a:pt x="8876534" y="4033761"/>
                </a:lnTo>
                <a:lnTo>
                  <a:pt x="8870975" y="4024299"/>
                </a:lnTo>
                <a:lnTo>
                  <a:pt x="8864993" y="4022712"/>
                </a:lnTo>
                <a:close/>
              </a:path>
              <a:path w="9895840" h="5295265">
                <a:moveTo>
                  <a:pt x="9079687" y="4043997"/>
                </a:moveTo>
                <a:lnTo>
                  <a:pt x="9073527" y="4044556"/>
                </a:lnTo>
                <a:lnTo>
                  <a:pt x="9070086" y="4048582"/>
                </a:lnTo>
                <a:lnTo>
                  <a:pt x="9066618" y="4052595"/>
                </a:lnTo>
                <a:lnTo>
                  <a:pt x="9084945" y="4067886"/>
                </a:lnTo>
                <a:lnTo>
                  <a:pt x="9087853" y="4066641"/>
                </a:lnTo>
                <a:lnTo>
                  <a:pt x="9093161" y="4060113"/>
                </a:lnTo>
                <a:lnTo>
                  <a:pt x="9092425" y="4054132"/>
                </a:lnTo>
                <a:lnTo>
                  <a:pt x="9088196" y="4050842"/>
                </a:lnTo>
                <a:lnTo>
                  <a:pt x="9083852" y="4047413"/>
                </a:lnTo>
                <a:lnTo>
                  <a:pt x="9079687" y="4043997"/>
                </a:lnTo>
                <a:close/>
              </a:path>
              <a:path w="9895840" h="5295265">
                <a:moveTo>
                  <a:pt x="3222053" y="3965841"/>
                </a:moveTo>
                <a:lnTo>
                  <a:pt x="3211766" y="3969131"/>
                </a:lnTo>
                <a:lnTo>
                  <a:pt x="3208997" y="3974503"/>
                </a:lnTo>
                <a:lnTo>
                  <a:pt x="3211283" y="3981196"/>
                </a:lnTo>
                <a:lnTo>
                  <a:pt x="3211842" y="3982910"/>
                </a:lnTo>
                <a:lnTo>
                  <a:pt x="3213582" y="3988752"/>
                </a:lnTo>
                <a:lnTo>
                  <a:pt x="3217417" y="3991444"/>
                </a:lnTo>
                <a:lnTo>
                  <a:pt x="3222548" y="3991508"/>
                </a:lnTo>
                <a:lnTo>
                  <a:pt x="3223539" y="3991394"/>
                </a:lnTo>
                <a:lnTo>
                  <a:pt x="3224479" y="3991102"/>
                </a:lnTo>
                <a:lnTo>
                  <a:pt x="3229660" y="3989641"/>
                </a:lnTo>
                <a:lnTo>
                  <a:pt x="3232619" y="3984345"/>
                </a:lnTo>
                <a:lnTo>
                  <a:pt x="3231108" y="3979291"/>
                </a:lnTo>
                <a:lnTo>
                  <a:pt x="3229914" y="3975417"/>
                </a:lnTo>
                <a:lnTo>
                  <a:pt x="3227565" y="3968546"/>
                </a:lnTo>
                <a:lnTo>
                  <a:pt x="3222053" y="3965841"/>
                </a:lnTo>
                <a:close/>
              </a:path>
              <a:path w="9895840" h="5295265">
                <a:moveTo>
                  <a:pt x="1014628" y="3939247"/>
                </a:moveTo>
                <a:lnTo>
                  <a:pt x="1008735" y="3941191"/>
                </a:lnTo>
                <a:lnTo>
                  <a:pt x="1005547" y="3947502"/>
                </a:lnTo>
                <a:lnTo>
                  <a:pt x="1004709" y="3949077"/>
                </a:lnTo>
                <a:lnTo>
                  <a:pt x="1001255" y="3955275"/>
                </a:lnTo>
                <a:lnTo>
                  <a:pt x="1003007" y="3961066"/>
                </a:lnTo>
                <a:lnTo>
                  <a:pt x="1009205" y="3964343"/>
                </a:lnTo>
                <a:lnTo>
                  <a:pt x="1010754" y="3964711"/>
                </a:lnTo>
                <a:lnTo>
                  <a:pt x="1015796" y="3964787"/>
                </a:lnTo>
                <a:lnTo>
                  <a:pt x="1019225" y="3962984"/>
                </a:lnTo>
                <a:lnTo>
                  <a:pt x="1022007" y="3957993"/>
                </a:lnTo>
                <a:lnTo>
                  <a:pt x="1022959" y="3956202"/>
                </a:lnTo>
                <a:lnTo>
                  <a:pt x="1026274" y="3949674"/>
                </a:lnTo>
                <a:lnTo>
                  <a:pt x="1024293" y="3943959"/>
                </a:lnTo>
                <a:lnTo>
                  <a:pt x="1019454" y="3941635"/>
                </a:lnTo>
                <a:lnTo>
                  <a:pt x="1014628" y="3939247"/>
                </a:lnTo>
                <a:close/>
              </a:path>
              <a:path w="9895840" h="5295265">
                <a:moveTo>
                  <a:pt x="8895854" y="4067136"/>
                </a:moveTo>
                <a:lnTo>
                  <a:pt x="8879116" y="4076966"/>
                </a:lnTo>
                <a:lnTo>
                  <a:pt x="8883370" y="4084472"/>
                </a:lnTo>
                <a:lnTo>
                  <a:pt x="8886659" y="4086250"/>
                </a:lnTo>
                <a:lnTo>
                  <a:pt x="8891689" y="4086326"/>
                </a:lnTo>
                <a:lnTo>
                  <a:pt x="8893352" y="4085958"/>
                </a:lnTo>
                <a:lnTo>
                  <a:pt x="8899613" y="4082592"/>
                </a:lnTo>
                <a:lnTo>
                  <a:pt x="8901341" y="4076788"/>
                </a:lnTo>
                <a:lnTo>
                  <a:pt x="8895854" y="4067136"/>
                </a:lnTo>
                <a:close/>
              </a:path>
              <a:path w="9895840" h="5295265">
                <a:moveTo>
                  <a:pt x="9114586" y="4067962"/>
                </a:moveTo>
                <a:lnTo>
                  <a:pt x="9108681" y="4069829"/>
                </a:lnTo>
                <a:lnTo>
                  <a:pt x="9106268" y="4074553"/>
                </a:lnTo>
                <a:lnTo>
                  <a:pt x="9103829" y="4079265"/>
                </a:lnTo>
                <a:lnTo>
                  <a:pt x="9105785" y="4084993"/>
                </a:lnTo>
                <a:lnTo>
                  <a:pt x="9114396" y="4089196"/>
                </a:lnTo>
                <a:lnTo>
                  <a:pt x="9116034" y="4089946"/>
                </a:lnTo>
                <a:lnTo>
                  <a:pt x="9117330" y="4090543"/>
                </a:lnTo>
                <a:lnTo>
                  <a:pt x="9118536" y="4090822"/>
                </a:lnTo>
                <a:lnTo>
                  <a:pt x="9123311" y="4090898"/>
                </a:lnTo>
                <a:lnTo>
                  <a:pt x="9126537" y="4088676"/>
                </a:lnTo>
                <a:lnTo>
                  <a:pt x="9130626" y="4080446"/>
                </a:lnTo>
                <a:lnTo>
                  <a:pt x="9127845" y="4074414"/>
                </a:lnTo>
                <a:lnTo>
                  <a:pt x="9119374" y="4070337"/>
                </a:lnTo>
                <a:lnTo>
                  <a:pt x="9114586" y="4067962"/>
                </a:lnTo>
                <a:close/>
              </a:path>
              <a:path w="9895840" h="5295265">
                <a:moveTo>
                  <a:pt x="9154820" y="4066311"/>
                </a:moveTo>
                <a:lnTo>
                  <a:pt x="9149448" y="4069308"/>
                </a:lnTo>
                <a:lnTo>
                  <a:pt x="9147632" y="4075836"/>
                </a:lnTo>
                <a:lnTo>
                  <a:pt x="9147187" y="4076966"/>
                </a:lnTo>
                <a:lnTo>
                  <a:pt x="9144190" y="4082427"/>
                </a:lnTo>
                <a:lnTo>
                  <a:pt x="9145993" y="4088193"/>
                </a:lnTo>
                <a:lnTo>
                  <a:pt x="9152191" y="4091432"/>
                </a:lnTo>
                <a:lnTo>
                  <a:pt x="9153715" y="4091800"/>
                </a:lnTo>
                <a:lnTo>
                  <a:pt x="9158757" y="4091876"/>
                </a:lnTo>
                <a:lnTo>
                  <a:pt x="9162211" y="4090035"/>
                </a:lnTo>
                <a:lnTo>
                  <a:pt x="9165158" y="4084688"/>
                </a:lnTo>
                <a:lnTo>
                  <a:pt x="9166098" y="4082300"/>
                </a:lnTo>
                <a:lnTo>
                  <a:pt x="9166898" y="4079506"/>
                </a:lnTo>
                <a:lnTo>
                  <a:pt x="9168295" y="4074439"/>
                </a:lnTo>
                <a:lnTo>
                  <a:pt x="9165247" y="4069181"/>
                </a:lnTo>
                <a:lnTo>
                  <a:pt x="9154820" y="4066311"/>
                </a:lnTo>
                <a:close/>
              </a:path>
              <a:path w="9895840" h="5295265">
                <a:moveTo>
                  <a:pt x="992695" y="3975849"/>
                </a:moveTo>
                <a:lnTo>
                  <a:pt x="986510" y="3976255"/>
                </a:lnTo>
                <a:lnTo>
                  <a:pt x="982941" y="3980192"/>
                </a:lnTo>
                <a:lnTo>
                  <a:pt x="981760" y="3981526"/>
                </a:lnTo>
                <a:lnTo>
                  <a:pt x="980502" y="3982847"/>
                </a:lnTo>
                <a:lnTo>
                  <a:pt x="975537" y="3987749"/>
                </a:lnTo>
                <a:lnTo>
                  <a:pt x="975614" y="3993781"/>
                </a:lnTo>
                <a:lnTo>
                  <a:pt x="981341" y="3999255"/>
                </a:lnTo>
                <a:lnTo>
                  <a:pt x="983754" y="4000144"/>
                </a:lnTo>
                <a:lnTo>
                  <a:pt x="988758" y="4000220"/>
                </a:lnTo>
                <a:lnTo>
                  <a:pt x="991336" y="3999280"/>
                </a:lnTo>
                <a:lnTo>
                  <a:pt x="994778" y="3995889"/>
                </a:lnTo>
                <a:lnTo>
                  <a:pt x="996213" y="3994378"/>
                </a:lnTo>
                <a:lnTo>
                  <a:pt x="1001204" y="3988841"/>
                </a:lnTo>
                <a:lnTo>
                  <a:pt x="1000810" y="3982847"/>
                </a:lnTo>
                <a:lnTo>
                  <a:pt x="992695" y="3975849"/>
                </a:lnTo>
                <a:close/>
              </a:path>
              <a:path w="9895840" h="5295265">
                <a:moveTo>
                  <a:pt x="3233445" y="4008805"/>
                </a:moveTo>
                <a:lnTo>
                  <a:pt x="3222879" y="4010863"/>
                </a:lnTo>
                <a:lnTo>
                  <a:pt x="3219450" y="4015879"/>
                </a:lnTo>
                <a:lnTo>
                  <a:pt x="3220529" y="4021035"/>
                </a:lnTo>
                <a:lnTo>
                  <a:pt x="3221786" y="4026801"/>
                </a:lnTo>
                <a:lnTo>
                  <a:pt x="3222790" y="4031183"/>
                </a:lnTo>
                <a:lnTo>
                  <a:pt x="3226752" y="4034218"/>
                </a:lnTo>
                <a:lnTo>
                  <a:pt x="3231921" y="4034294"/>
                </a:lnTo>
                <a:lnTo>
                  <a:pt x="3232730" y="4034218"/>
                </a:lnTo>
                <a:lnTo>
                  <a:pt x="3238703" y="4032948"/>
                </a:lnTo>
                <a:lnTo>
                  <a:pt x="3242043" y="4027868"/>
                </a:lnTo>
                <a:lnTo>
                  <a:pt x="3240887" y="4022712"/>
                </a:lnTo>
                <a:lnTo>
                  <a:pt x="3239706" y="4017289"/>
                </a:lnTo>
                <a:lnTo>
                  <a:pt x="3238614" y="4012107"/>
                </a:lnTo>
                <a:lnTo>
                  <a:pt x="3233445" y="4008805"/>
                </a:lnTo>
                <a:close/>
              </a:path>
              <a:path w="9895840" h="5295265">
                <a:moveTo>
                  <a:pt x="8909088" y="4099344"/>
                </a:moveTo>
                <a:lnTo>
                  <a:pt x="8899639" y="4104309"/>
                </a:lnTo>
                <a:lnTo>
                  <a:pt x="8897861" y="4110101"/>
                </a:lnTo>
                <a:lnTo>
                  <a:pt x="8904973" y="4122902"/>
                </a:lnTo>
                <a:lnTo>
                  <a:pt x="8908262" y="4124706"/>
                </a:lnTo>
                <a:lnTo>
                  <a:pt x="8913304" y="4124782"/>
                </a:lnTo>
                <a:lnTo>
                  <a:pt x="8914955" y="4124401"/>
                </a:lnTo>
                <a:lnTo>
                  <a:pt x="8921216" y="4121111"/>
                </a:lnTo>
                <a:lnTo>
                  <a:pt x="8922981" y="4115346"/>
                </a:lnTo>
                <a:lnTo>
                  <a:pt x="8915057" y="4101033"/>
                </a:lnTo>
                <a:lnTo>
                  <a:pt x="8909088" y="4099344"/>
                </a:lnTo>
                <a:close/>
              </a:path>
              <a:path w="9895840" h="5295265">
                <a:moveTo>
                  <a:pt x="810869" y="3998480"/>
                </a:moveTo>
                <a:lnTo>
                  <a:pt x="806069" y="4002189"/>
                </a:lnTo>
                <a:lnTo>
                  <a:pt x="805116" y="4012666"/>
                </a:lnTo>
                <a:lnTo>
                  <a:pt x="809104" y="4017302"/>
                </a:lnTo>
                <a:lnTo>
                  <a:pt x="820229" y="4018305"/>
                </a:lnTo>
                <a:lnTo>
                  <a:pt x="821067" y="4018343"/>
                </a:lnTo>
                <a:lnTo>
                  <a:pt x="826084" y="4018419"/>
                </a:lnTo>
                <a:lnTo>
                  <a:pt x="830402" y="4014711"/>
                </a:lnTo>
                <a:lnTo>
                  <a:pt x="831430" y="4004525"/>
                </a:lnTo>
                <a:lnTo>
                  <a:pt x="827493" y="3999852"/>
                </a:lnTo>
                <a:lnTo>
                  <a:pt x="816178" y="3998785"/>
                </a:lnTo>
                <a:lnTo>
                  <a:pt x="810869" y="3998480"/>
                </a:lnTo>
                <a:close/>
              </a:path>
              <a:path w="9895840" h="5295265">
                <a:moveTo>
                  <a:pt x="780808" y="3997363"/>
                </a:moveTo>
                <a:lnTo>
                  <a:pt x="775576" y="3998175"/>
                </a:lnTo>
                <a:lnTo>
                  <a:pt x="769467" y="3998645"/>
                </a:lnTo>
                <a:lnTo>
                  <a:pt x="764082" y="3999128"/>
                </a:lnTo>
                <a:lnTo>
                  <a:pt x="760171" y="4003802"/>
                </a:lnTo>
                <a:lnTo>
                  <a:pt x="761199" y="4013936"/>
                </a:lnTo>
                <a:lnTo>
                  <a:pt x="765390" y="4017581"/>
                </a:lnTo>
                <a:lnTo>
                  <a:pt x="770293" y="4017657"/>
                </a:lnTo>
                <a:lnTo>
                  <a:pt x="770648" y="4017657"/>
                </a:lnTo>
                <a:lnTo>
                  <a:pt x="776960" y="4017162"/>
                </a:lnTo>
                <a:lnTo>
                  <a:pt x="782358" y="4016794"/>
                </a:lnTo>
                <a:lnTo>
                  <a:pt x="786409" y="4012260"/>
                </a:lnTo>
                <a:lnTo>
                  <a:pt x="785634" y="4001731"/>
                </a:lnTo>
                <a:lnTo>
                  <a:pt x="780808" y="3997363"/>
                </a:lnTo>
                <a:close/>
              </a:path>
              <a:path w="9895840" h="5295265">
                <a:moveTo>
                  <a:pt x="955573" y="4001389"/>
                </a:moveTo>
                <a:lnTo>
                  <a:pt x="947318" y="4004652"/>
                </a:lnTo>
                <a:lnTo>
                  <a:pt x="940574" y="4006926"/>
                </a:lnTo>
                <a:lnTo>
                  <a:pt x="937895" y="4012361"/>
                </a:lnTo>
                <a:lnTo>
                  <a:pt x="941070" y="4021213"/>
                </a:lnTo>
                <a:lnTo>
                  <a:pt x="944791" y="4023664"/>
                </a:lnTo>
                <a:lnTo>
                  <a:pt x="949883" y="4023728"/>
                </a:lnTo>
                <a:lnTo>
                  <a:pt x="951026" y="4023575"/>
                </a:lnTo>
                <a:lnTo>
                  <a:pt x="954176" y="4022509"/>
                </a:lnTo>
                <a:lnTo>
                  <a:pt x="956182" y="4021747"/>
                </a:lnTo>
                <a:lnTo>
                  <a:pt x="963142" y="4018902"/>
                </a:lnTo>
                <a:lnTo>
                  <a:pt x="965479" y="4013327"/>
                </a:lnTo>
                <a:lnTo>
                  <a:pt x="961262" y="4003636"/>
                </a:lnTo>
                <a:lnTo>
                  <a:pt x="955573" y="4001389"/>
                </a:lnTo>
                <a:close/>
              </a:path>
              <a:path w="9895840" h="5295265">
                <a:moveTo>
                  <a:pt x="855827" y="4003827"/>
                </a:moveTo>
                <a:lnTo>
                  <a:pt x="851001" y="4007446"/>
                </a:lnTo>
                <a:lnTo>
                  <a:pt x="849452" y="4017860"/>
                </a:lnTo>
                <a:lnTo>
                  <a:pt x="853147" y="4022686"/>
                </a:lnTo>
                <a:lnTo>
                  <a:pt x="864666" y="4024337"/>
                </a:lnTo>
                <a:lnTo>
                  <a:pt x="865581" y="4024388"/>
                </a:lnTo>
                <a:lnTo>
                  <a:pt x="870369" y="4024464"/>
                </a:lnTo>
                <a:lnTo>
                  <a:pt x="874610" y="4021074"/>
                </a:lnTo>
                <a:lnTo>
                  <a:pt x="876185" y="4011129"/>
                </a:lnTo>
                <a:lnTo>
                  <a:pt x="872515" y="4006265"/>
                </a:lnTo>
                <a:lnTo>
                  <a:pt x="861301" y="4004589"/>
                </a:lnTo>
                <a:lnTo>
                  <a:pt x="855827" y="4003827"/>
                </a:lnTo>
                <a:close/>
              </a:path>
              <a:path w="9895840" h="5295265">
                <a:moveTo>
                  <a:pt x="899731" y="4009263"/>
                </a:moveTo>
                <a:lnTo>
                  <a:pt x="895108" y="4013174"/>
                </a:lnTo>
                <a:lnTo>
                  <a:pt x="894473" y="4023715"/>
                </a:lnTo>
                <a:lnTo>
                  <a:pt x="898588" y="4028224"/>
                </a:lnTo>
                <a:lnTo>
                  <a:pt x="903973" y="4028541"/>
                </a:lnTo>
                <a:lnTo>
                  <a:pt x="910018" y="4028833"/>
                </a:lnTo>
                <a:lnTo>
                  <a:pt x="910793" y="4009796"/>
                </a:lnTo>
                <a:lnTo>
                  <a:pt x="899731" y="4009263"/>
                </a:lnTo>
                <a:close/>
              </a:path>
              <a:path w="9895840" h="5295265">
                <a:moveTo>
                  <a:pt x="3244684" y="4050423"/>
                </a:moveTo>
                <a:lnTo>
                  <a:pt x="3239592" y="4052150"/>
                </a:lnTo>
                <a:lnTo>
                  <a:pt x="3234524" y="4053941"/>
                </a:lnTo>
                <a:lnTo>
                  <a:pt x="3231908" y="4059389"/>
                </a:lnTo>
                <a:lnTo>
                  <a:pt x="3233737" y="4064342"/>
                </a:lnTo>
                <a:lnTo>
                  <a:pt x="3237204" y="4073575"/>
                </a:lnTo>
                <a:lnTo>
                  <a:pt x="3240900" y="4075976"/>
                </a:lnTo>
                <a:lnTo>
                  <a:pt x="3245980" y="4076052"/>
                </a:lnTo>
                <a:lnTo>
                  <a:pt x="3247161" y="4075874"/>
                </a:lnTo>
                <a:lnTo>
                  <a:pt x="3253397" y="4073652"/>
                </a:lnTo>
                <a:lnTo>
                  <a:pt x="3255987" y="4068191"/>
                </a:lnTo>
                <a:lnTo>
                  <a:pt x="3250298" y="4052951"/>
                </a:lnTo>
                <a:lnTo>
                  <a:pt x="3244684" y="4050423"/>
                </a:lnTo>
                <a:close/>
              </a:path>
              <a:path w="9895840" h="5295265">
                <a:moveTo>
                  <a:pt x="8930741" y="4138485"/>
                </a:moveTo>
                <a:lnTo>
                  <a:pt x="8920721" y="4142320"/>
                </a:lnTo>
                <a:lnTo>
                  <a:pt x="8918295" y="4147883"/>
                </a:lnTo>
                <a:lnTo>
                  <a:pt x="8920289" y="4152773"/>
                </a:lnTo>
                <a:lnTo>
                  <a:pt x="8922283" y="4157840"/>
                </a:lnTo>
                <a:lnTo>
                  <a:pt x="8923718" y="4161663"/>
                </a:lnTo>
                <a:lnTo>
                  <a:pt x="8927426" y="4164050"/>
                </a:lnTo>
                <a:lnTo>
                  <a:pt x="8932506" y="4164126"/>
                </a:lnTo>
                <a:lnTo>
                  <a:pt x="8933700" y="4163949"/>
                </a:lnTo>
                <a:lnTo>
                  <a:pt x="8934843" y="4163529"/>
                </a:lnTo>
                <a:lnTo>
                  <a:pt x="8939898" y="4161751"/>
                </a:lnTo>
                <a:lnTo>
                  <a:pt x="8942514" y="4156265"/>
                </a:lnTo>
                <a:lnTo>
                  <a:pt x="8940647" y="4151325"/>
                </a:lnTo>
                <a:lnTo>
                  <a:pt x="8938450" y="4145724"/>
                </a:lnTo>
                <a:lnTo>
                  <a:pt x="8936443" y="4140847"/>
                </a:lnTo>
                <a:lnTo>
                  <a:pt x="8930741" y="4138485"/>
                </a:lnTo>
                <a:close/>
              </a:path>
              <a:path w="9895840" h="5295265">
                <a:moveTo>
                  <a:pt x="3260991" y="4089895"/>
                </a:moveTo>
                <a:lnTo>
                  <a:pt x="3252025" y="4095711"/>
                </a:lnTo>
                <a:lnTo>
                  <a:pt x="3250818" y="4101655"/>
                </a:lnTo>
                <a:lnTo>
                  <a:pt x="3255035" y="4107751"/>
                </a:lnTo>
                <a:lnTo>
                  <a:pt x="3257537" y="4111104"/>
                </a:lnTo>
                <a:lnTo>
                  <a:pt x="3259454" y="4113568"/>
                </a:lnTo>
                <a:lnTo>
                  <a:pt x="3262299" y="4114838"/>
                </a:lnTo>
                <a:lnTo>
                  <a:pt x="3267341" y="4114914"/>
                </a:lnTo>
                <a:lnTo>
                  <a:pt x="3269462" y="4114292"/>
                </a:lnTo>
                <a:lnTo>
                  <a:pt x="3275545" y="4109821"/>
                </a:lnTo>
                <a:lnTo>
                  <a:pt x="3276409" y="4103839"/>
                </a:lnTo>
                <a:lnTo>
                  <a:pt x="3272078" y="4098277"/>
                </a:lnTo>
                <a:lnTo>
                  <a:pt x="3271062" y="4096854"/>
                </a:lnTo>
                <a:lnTo>
                  <a:pt x="3267049" y="4091051"/>
                </a:lnTo>
                <a:lnTo>
                  <a:pt x="3260991" y="4089895"/>
                </a:lnTo>
                <a:close/>
              </a:path>
              <a:path w="9895840" h="5295265">
                <a:moveTo>
                  <a:pt x="8945092" y="4181068"/>
                </a:moveTo>
                <a:lnTo>
                  <a:pt x="8939796" y="4182021"/>
                </a:lnTo>
                <a:lnTo>
                  <a:pt x="8934475" y="4182884"/>
                </a:lnTo>
                <a:lnTo>
                  <a:pt x="8930881" y="4187812"/>
                </a:lnTo>
                <a:lnTo>
                  <a:pt x="8932735" y="4198480"/>
                </a:lnTo>
                <a:lnTo>
                  <a:pt x="8933484" y="4203141"/>
                </a:lnTo>
                <a:lnTo>
                  <a:pt x="8937548" y="4206481"/>
                </a:lnTo>
                <a:lnTo>
                  <a:pt x="8942273" y="4206544"/>
                </a:lnTo>
                <a:lnTo>
                  <a:pt x="8943352" y="4206544"/>
                </a:lnTo>
                <a:lnTo>
                  <a:pt x="8943898" y="4206443"/>
                </a:lnTo>
                <a:lnTo>
                  <a:pt x="8949232" y="4205655"/>
                </a:lnTo>
                <a:lnTo>
                  <a:pt x="8952890" y="4200779"/>
                </a:lnTo>
                <a:lnTo>
                  <a:pt x="8951074" y="4189818"/>
                </a:lnTo>
                <a:lnTo>
                  <a:pt x="8950172" y="4184611"/>
                </a:lnTo>
                <a:lnTo>
                  <a:pt x="8945092" y="4181068"/>
                </a:lnTo>
                <a:close/>
              </a:path>
              <a:path w="9895840" h="5295265">
                <a:moveTo>
                  <a:pt x="3287737" y="4124413"/>
                </a:moveTo>
                <a:lnTo>
                  <a:pt x="3279482" y="4131132"/>
                </a:lnTo>
                <a:lnTo>
                  <a:pt x="3278949" y="4137126"/>
                </a:lnTo>
                <a:lnTo>
                  <a:pt x="3282391" y="4141177"/>
                </a:lnTo>
                <a:lnTo>
                  <a:pt x="3286226" y="4145572"/>
                </a:lnTo>
                <a:lnTo>
                  <a:pt x="3293681" y="4139438"/>
                </a:lnTo>
                <a:lnTo>
                  <a:pt x="3300145" y="4132135"/>
                </a:lnTo>
                <a:lnTo>
                  <a:pt x="3297389" y="4128973"/>
                </a:lnTo>
                <a:lnTo>
                  <a:pt x="3293922" y="4124921"/>
                </a:lnTo>
                <a:lnTo>
                  <a:pt x="3287737" y="4124413"/>
                </a:lnTo>
                <a:close/>
              </a:path>
              <a:path w="9895840" h="5295265">
                <a:moveTo>
                  <a:pt x="8950909" y="4224693"/>
                </a:moveTo>
                <a:lnTo>
                  <a:pt x="8945613" y="4225429"/>
                </a:lnTo>
                <a:lnTo>
                  <a:pt x="8940215" y="4225671"/>
                </a:lnTo>
                <a:lnTo>
                  <a:pt x="8936062" y="4230090"/>
                </a:lnTo>
                <a:lnTo>
                  <a:pt x="8936469" y="4239552"/>
                </a:lnTo>
                <a:lnTo>
                  <a:pt x="8946299" y="4240669"/>
                </a:lnTo>
                <a:lnTo>
                  <a:pt x="8955951" y="4237240"/>
                </a:lnTo>
                <a:lnTo>
                  <a:pt x="8955582" y="4229265"/>
                </a:lnTo>
                <a:lnTo>
                  <a:pt x="8950909" y="4224693"/>
                </a:lnTo>
                <a:close/>
              </a:path>
              <a:path w="9895840" h="5295265">
                <a:moveTo>
                  <a:pt x="3316960" y="4157459"/>
                </a:moveTo>
                <a:lnTo>
                  <a:pt x="3312960" y="4160951"/>
                </a:lnTo>
                <a:lnTo>
                  <a:pt x="3308972" y="4164482"/>
                </a:lnTo>
                <a:lnTo>
                  <a:pt x="3308654" y="4170514"/>
                </a:lnTo>
                <a:lnTo>
                  <a:pt x="3312274" y="4174426"/>
                </a:lnTo>
                <a:lnTo>
                  <a:pt x="3318154" y="4180713"/>
                </a:lnTo>
                <a:lnTo>
                  <a:pt x="3320745" y="4181767"/>
                </a:lnTo>
                <a:lnTo>
                  <a:pt x="3325749" y="4181830"/>
                </a:lnTo>
                <a:lnTo>
                  <a:pt x="3328162" y="4181017"/>
                </a:lnTo>
                <a:lnTo>
                  <a:pt x="3334054" y="4175785"/>
                </a:lnTo>
                <a:lnTo>
                  <a:pt x="3334334" y="4169765"/>
                </a:lnTo>
                <a:lnTo>
                  <a:pt x="3326765" y="4161663"/>
                </a:lnTo>
                <a:lnTo>
                  <a:pt x="3323132" y="4157726"/>
                </a:lnTo>
                <a:lnTo>
                  <a:pt x="3316960" y="4157459"/>
                </a:lnTo>
                <a:close/>
              </a:path>
              <a:path w="9895840" h="5295265">
                <a:moveTo>
                  <a:pt x="8940342" y="4268901"/>
                </a:moveTo>
                <a:lnTo>
                  <a:pt x="8935859" y="4273003"/>
                </a:lnTo>
                <a:lnTo>
                  <a:pt x="8935553" y="4279163"/>
                </a:lnTo>
                <a:lnTo>
                  <a:pt x="8935123" y="4289259"/>
                </a:lnTo>
                <a:lnTo>
                  <a:pt x="8939326" y="4293704"/>
                </a:lnTo>
                <a:lnTo>
                  <a:pt x="8945003" y="4293920"/>
                </a:lnTo>
                <a:lnTo>
                  <a:pt x="8950261" y="4293997"/>
                </a:lnTo>
                <a:lnTo>
                  <a:pt x="8954681" y="4289983"/>
                </a:lnTo>
                <a:lnTo>
                  <a:pt x="8955157" y="4278249"/>
                </a:lnTo>
                <a:lnTo>
                  <a:pt x="8955366" y="4273918"/>
                </a:lnTo>
                <a:lnTo>
                  <a:pt x="8951226" y="4269435"/>
                </a:lnTo>
                <a:lnTo>
                  <a:pt x="8940342" y="4268901"/>
                </a:lnTo>
                <a:close/>
              </a:path>
              <a:path w="9895840" h="5295265">
                <a:moveTo>
                  <a:pt x="3347351" y="4189730"/>
                </a:moveTo>
                <a:lnTo>
                  <a:pt x="3343389" y="4193286"/>
                </a:lnTo>
                <a:lnTo>
                  <a:pt x="3339452" y="4196880"/>
                </a:lnTo>
                <a:lnTo>
                  <a:pt x="3339261" y="4202912"/>
                </a:lnTo>
                <a:lnTo>
                  <a:pt x="3342944" y="4206773"/>
                </a:lnTo>
                <a:lnTo>
                  <a:pt x="3348875" y="4212907"/>
                </a:lnTo>
                <a:lnTo>
                  <a:pt x="3351415" y="4213910"/>
                </a:lnTo>
                <a:lnTo>
                  <a:pt x="3356406" y="4213974"/>
                </a:lnTo>
                <a:lnTo>
                  <a:pt x="3358870" y="4213148"/>
                </a:lnTo>
                <a:lnTo>
                  <a:pt x="3360801" y="4211396"/>
                </a:lnTo>
                <a:lnTo>
                  <a:pt x="3364725" y="4207776"/>
                </a:lnTo>
                <a:lnTo>
                  <a:pt x="3364890" y="4201744"/>
                </a:lnTo>
                <a:lnTo>
                  <a:pt x="3357194" y="4193755"/>
                </a:lnTo>
                <a:lnTo>
                  <a:pt x="3353523" y="4189907"/>
                </a:lnTo>
                <a:lnTo>
                  <a:pt x="3347351" y="4189730"/>
                </a:lnTo>
                <a:close/>
              </a:path>
              <a:path w="9895840" h="5295265">
                <a:moveTo>
                  <a:pt x="8944394" y="4313085"/>
                </a:moveTo>
                <a:lnTo>
                  <a:pt x="8939009" y="4313110"/>
                </a:lnTo>
                <a:lnTo>
                  <a:pt x="8934831" y="4317276"/>
                </a:lnTo>
                <a:lnTo>
                  <a:pt x="8934733" y="4328121"/>
                </a:lnTo>
                <a:lnTo>
                  <a:pt x="8934780" y="4333481"/>
                </a:lnTo>
                <a:lnTo>
                  <a:pt x="8939085" y="4337646"/>
                </a:lnTo>
                <a:lnTo>
                  <a:pt x="8944597" y="4337735"/>
                </a:lnTo>
                <a:lnTo>
                  <a:pt x="8950007" y="4337685"/>
                </a:lnTo>
                <a:lnTo>
                  <a:pt x="8954248" y="4333481"/>
                </a:lnTo>
                <a:lnTo>
                  <a:pt x="8954211" y="4317276"/>
                </a:lnTo>
                <a:lnTo>
                  <a:pt x="8949905" y="4313161"/>
                </a:lnTo>
                <a:lnTo>
                  <a:pt x="8944394" y="4313085"/>
                </a:lnTo>
                <a:close/>
              </a:path>
              <a:path w="9895840" h="5295265">
                <a:moveTo>
                  <a:pt x="8950426" y="4356239"/>
                </a:moveTo>
                <a:lnTo>
                  <a:pt x="8945232" y="4356760"/>
                </a:lnTo>
                <a:lnTo>
                  <a:pt x="8939847" y="4357027"/>
                </a:lnTo>
                <a:lnTo>
                  <a:pt x="8935694" y="4361497"/>
                </a:lnTo>
                <a:lnTo>
                  <a:pt x="8935974" y="4366742"/>
                </a:lnTo>
                <a:lnTo>
                  <a:pt x="8936621" y="4377550"/>
                </a:lnTo>
                <a:lnTo>
                  <a:pt x="8940863" y="4381423"/>
                </a:lnTo>
                <a:lnTo>
                  <a:pt x="8946680" y="4381500"/>
                </a:lnTo>
                <a:lnTo>
                  <a:pt x="8952077" y="4381195"/>
                </a:lnTo>
                <a:lnTo>
                  <a:pt x="8956167" y="4376661"/>
                </a:lnTo>
                <a:lnTo>
                  <a:pt x="8955506" y="4365777"/>
                </a:lnTo>
                <a:lnTo>
                  <a:pt x="8955239" y="4360545"/>
                </a:lnTo>
                <a:lnTo>
                  <a:pt x="8950426" y="4356239"/>
                </a:lnTo>
                <a:close/>
              </a:path>
              <a:path w="9895840" h="5295265">
                <a:moveTo>
                  <a:pt x="8953652" y="4399889"/>
                </a:moveTo>
                <a:lnTo>
                  <a:pt x="8948216" y="4400473"/>
                </a:lnTo>
                <a:lnTo>
                  <a:pt x="8942832" y="4400981"/>
                </a:lnTo>
                <a:lnTo>
                  <a:pt x="8938907" y="4405642"/>
                </a:lnTo>
                <a:lnTo>
                  <a:pt x="8939441" y="4410875"/>
                </a:lnTo>
                <a:lnTo>
                  <a:pt x="8940558" y="4421454"/>
                </a:lnTo>
                <a:lnTo>
                  <a:pt x="8944749" y="4425073"/>
                </a:lnTo>
                <a:lnTo>
                  <a:pt x="8950401" y="4425149"/>
                </a:lnTo>
                <a:lnTo>
                  <a:pt x="8956141" y="4424565"/>
                </a:lnTo>
                <a:lnTo>
                  <a:pt x="8960065" y="4419904"/>
                </a:lnTo>
                <a:lnTo>
                  <a:pt x="8959494" y="4414659"/>
                </a:lnTo>
                <a:lnTo>
                  <a:pt x="8958364" y="4403788"/>
                </a:lnTo>
                <a:lnTo>
                  <a:pt x="8953652" y="4399889"/>
                </a:lnTo>
                <a:close/>
              </a:path>
              <a:path w="9895840" h="5295265">
                <a:moveTo>
                  <a:pt x="8958668" y="4443437"/>
                </a:moveTo>
                <a:lnTo>
                  <a:pt x="8953284" y="4443996"/>
                </a:lnTo>
                <a:lnTo>
                  <a:pt x="8947924" y="4444707"/>
                </a:lnTo>
                <a:lnTo>
                  <a:pt x="8944203" y="4449533"/>
                </a:lnTo>
                <a:lnTo>
                  <a:pt x="8944952" y="4454740"/>
                </a:lnTo>
                <a:lnTo>
                  <a:pt x="8946540" y="4465154"/>
                </a:lnTo>
                <a:lnTo>
                  <a:pt x="8950655" y="4468520"/>
                </a:lnTo>
                <a:lnTo>
                  <a:pt x="8955366" y="4468596"/>
                </a:lnTo>
                <a:lnTo>
                  <a:pt x="8956421" y="4468571"/>
                </a:lnTo>
                <a:lnTo>
                  <a:pt x="8962301" y="4467720"/>
                </a:lnTo>
                <a:lnTo>
                  <a:pt x="8965971" y="4462868"/>
                </a:lnTo>
                <a:lnTo>
                  <a:pt x="8965145" y="4457661"/>
                </a:lnTo>
                <a:lnTo>
                  <a:pt x="8963571" y="4446917"/>
                </a:lnTo>
                <a:lnTo>
                  <a:pt x="8958668" y="4443437"/>
                </a:lnTo>
                <a:close/>
              </a:path>
              <a:path w="9895840" h="5295265">
                <a:moveTo>
                  <a:pt x="8971610" y="4494949"/>
                </a:moveTo>
                <a:lnTo>
                  <a:pt x="8961996" y="4496650"/>
                </a:lnTo>
                <a:lnTo>
                  <a:pt x="8952699" y="4499927"/>
                </a:lnTo>
                <a:lnTo>
                  <a:pt x="8954312" y="4508512"/>
                </a:lnTo>
                <a:lnTo>
                  <a:pt x="8958364" y="4511725"/>
                </a:lnTo>
                <a:lnTo>
                  <a:pt x="8963545" y="4511802"/>
                </a:lnTo>
                <a:lnTo>
                  <a:pt x="8964206" y="4511763"/>
                </a:lnTo>
                <a:lnTo>
                  <a:pt x="8964828" y="4511636"/>
                </a:lnTo>
                <a:lnTo>
                  <a:pt x="8970137" y="4510709"/>
                </a:lnTo>
                <a:lnTo>
                  <a:pt x="8973667" y="4505756"/>
                </a:lnTo>
                <a:lnTo>
                  <a:pt x="8972702" y="4500587"/>
                </a:lnTo>
                <a:lnTo>
                  <a:pt x="8971610" y="4494949"/>
                </a:lnTo>
                <a:close/>
              </a:path>
              <a:path w="9895840" h="5295265">
                <a:moveTo>
                  <a:pt x="8972994" y="4529899"/>
                </a:moveTo>
                <a:lnTo>
                  <a:pt x="8967622" y="4530521"/>
                </a:lnTo>
                <a:lnTo>
                  <a:pt x="8962250" y="4531080"/>
                </a:lnTo>
                <a:lnTo>
                  <a:pt x="8958351" y="4535741"/>
                </a:lnTo>
                <a:lnTo>
                  <a:pt x="8959545" y="4546574"/>
                </a:lnTo>
                <a:lnTo>
                  <a:pt x="8960040" y="4551451"/>
                </a:lnTo>
                <a:lnTo>
                  <a:pt x="8964218" y="4555096"/>
                </a:lnTo>
                <a:lnTo>
                  <a:pt x="8969133" y="4555172"/>
                </a:lnTo>
                <a:lnTo>
                  <a:pt x="8969857" y="4555172"/>
                </a:lnTo>
                <a:lnTo>
                  <a:pt x="8975598" y="4554626"/>
                </a:lnTo>
                <a:lnTo>
                  <a:pt x="8979522" y="4549978"/>
                </a:lnTo>
                <a:lnTo>
                  <a:pt x="8979001" y="4544745"/>
                </a:lnTo>
                <a:lnTo>
                  <a:pt x="8978392" y="4538980"/>
                </a:lnTo>
                <a:lnTo>
                  <a:pt x="8977795" y="4533734"/>
                </a:lnTo>
                <a:lnTo>
                  <a:pt x="8972994" y="4529899"/>
                </a:lnTo>
                <a:close/>
              </a:path>
              <a:path w="9895840" h="5295265">
                <a:moveTo>
                  <a:pt x="8971495" y="4574146"/>
                </a:moveTo>
                <a:lnTo>
                  <a:pt x="8966098" y="4574362"/>
                </a:lnTo>
                <a:lnTo>
                  <a:pt x="8961894" y="4578756"/>
                </a:lnTo>
                <a:lnTo>
                  <a:pt x="8962110" y="4584026"/>
                </a:lnTo>
                <a:lnTo>
                  <a:pt x="8962275" y="4589589"/>
                </a:lnTo>
                <a:lnTo>
                  <a:pt x="8962402" y="4594733"/>
                </a:lnTo>
                <a:lnTo>
                  <a:pt x="8966682" y="4598822"/>
                </a:lnTo>
                <a:lnTo>
                  <a:pt x="8972296" y="4598911"/>
                </a:lnTo>
                <a:lnTo>
                  <a:pt x="8977680" y="4598797"/>
                </a:lnTo>
                <a:lnTo>
                  <a:pt x="8981948" y="4594428"/>
                </a:lnTo>
                <a:lnTo>
                  <a:pt x="8981833" y="4589170"/>
                </a:lnTo>
                <a:lnTo>
                  <a:pt x="8981643" y="4583315"/>
                </a:lnTo>
                <a:lnTo>
                  <a:pt x="8981427" y="4578070"/>
                </a:lnTo>
                <a:lnTo>
                  <a:pt x="8976817" y="4574489"/>
                </a:lnTo>
                <a:lnTo>
                  <a:pt x="8971495" y="4574146"/>
                </a:lnTo>
                <a:close/>
              </a:path>
              <a:path w="9895840" h="5295265">
                <a:moveTo>
                  <a:pt x="3711346" y="4511763"/>
                </a:moveTo>
                <a:lnTo>
                  <a:pt x="3705834" y="4511865"/>
                </a:lnTo>
                <a:lnTo>
                  <a:pt x="3700411" y="4512144"/>
                </a:lnTo>
                <a:lnTo>
                  <a:pt x="3696296" y="4516666"/>
                </a:lnTo>
                <a:lnTo>
                  <a:pt x="3696614" y="4521911"/>
                </a:lnTo>
                <a:lnTo>
                  <a:pt x="3697198" y="4532591"/>
                </a:lnTo>
                <a:lnTo>
                  <a:pt x="3701440" y="4536516"/>
                </a:lnTo>
                <a:lnTo>
                  <a:pt x="3706571" y="4536592"/>
                </a:lnTo>
                <a:lnTo>
                  <a:pt x="3706990" y="4536592"/>
                </a:lnTo>
                <a:lnTo>
                  <a:pt x="3712603" y="4536325"/>
                </a:lnTo>
                <a:lnTo>
                  <a:pt x="3716743" y="4531842"/>
                </a:lnTo>
                <a:lnTo>
                  <a:pt x="3715829" y="4515599"/>
                </a:lnTo>
                <a:lnTo>
                  <a:pt x="3711346" y="4511763"/>
                </a:lnTo>
                <a:close/>
              </a:path>
              <a:path w="9895840" h="5295265">
                <a:moveTo>
                  <a:pt x="8962224" y="4627346"/>
                </a:moveTo>
                <a:lnTo>
                  <a:pt x="8962047" y="4632820"/>
                </a:lnTo>
                <a:lnTo>
                  <a:pt x="8961843" y="4638052"/>
                </a:lnTo>
                <a:lnTo>
                  <a:pt x="8966073" y="4642472"/>
                </a:lnTo>
                <a:lnTo>
                  <a:pt x="8971686" y="4642688"/>
                </a:lnTo>
                <a:lnTo>
                  <a:pt x="8976982" y="4642764"/>
                </a:lnTo>
                <a:lnTo>
                  <a:pt x="8981389" y="4638700"/>
                </a:lnTo>
                <a:lnTo>
                  <a:pt x="8981770" y="4627778"/>
                </a:lnTo>
                <a:lnTo>
                  <a:pt x="8972003" y="4627460"/>
                </a:lnTo>
                <a:lnTo>
                  <a:pt x="8962224" y="4627346"/>
                </a:lnTo>
                <a:close/>
              </a:path>
              <a:path w="9895840" h="5295265">
                <a:moveTo>
                  <a:pt x="3714343" y="4554943"/>
                </a:moveTo>
                <a:lnTo>
                  <a:pt x="3703447" y="4556163"/>
                </a:lnTo>
                <a:lnTo>
                  <a:pt x="3699624" y="4560900"/>
                </a:lnTo>
                <a:lnTo>
                  <a:pt x="3700957" y="4571898"/>
                </a:lnTo>
                <a:lnTo>
                  <a:pt x="3701592" y="4576648"/>
                </a:lnTo>
                <a:lnTo>
                  <a:pt x="3705720" y="4580166"/>
                </a:lnTo>
                <a:lnTo>
                  <a:pt x="3710533" y="4580229"/>
                </a:lnTo>
                <a:lnTo>
                  <a:pt x="3711448" y="4580229"/>
                </a:lnTo>
                <a:lnTo>
                  <a:pt x="3711892" y="4580153"/>
                </a:lnTo>
                <a:lnTo>
                  <a:pt x="3717264" y="4579505"/>
                </a:lnTo>
                <a:lnTo>
                  <a:pt x="3721036" y="4574743"/>
                </a:lnTo>
                <a:lnTo>
                  <a:pt x="3719042" y="4558703"/>
                </a:lnTo>
                <a:lnTo>
                  <a:pt x="3714343" y="4554943"/>
                </a:lnTo>
                <a:close/>
              </a:path>
              <a:path w="9895840" h="5295265">
                <a:moveTo>
                  <a:pt x="8965006" y="4661230"/>
                </a:moveTo>
                <a:lnTo>
                  <a:pt x="8960180" y="4665141"/>
                </a:lnTo>
                <a:lnTo>
                  <a:pt x="8958745" y="4681283"/>
                </a:lnTo>
                <a:lnTo>
                  <a:pt x="8962732" y="4685906"/>
                </a:lnTo>
                <a:lnTo>
                  <a:pt x="8968346" y="4686388"/>
                </a:lnTo>
                <a:lnTo>
                  <a:pt x="8973921" y="4686465"/>
                </a:lnTo>
                <a:lnTo>
                  <a:pt x="8978252" y="4682718"/>
                </a:lnTo>
                <a:lnTo>
                  <a:pt x="8978709" y="4677727"/>
                </a:lnTo>
                <a:lnTo>
                  <a:pt x="8979662" y="4666754"/>
                </a:lnTo>
                <a:lnTo>
                  <a:pt x="8975661" y="4662144"/>
                </a:lnTo>
                <a:lnTo>
                  <a:pt x="8965006" y="4661230"/>
                </a:lnTo>
                <a:close/>
              </a:path>
              <a:path w="9895840" h="5295265">
                <a:moveTo>
                  <a:pt x="3720312" y="4598123"/>
                </a:moveTo>
                <a:lnTo>
                  <a:pt x="3714851" y="4598974"/>
                </a:lnTo>
                <a:lnTo>
                  <a:pt x="3709542" y="4599876"/>
                </a:lnTo>
                <a:lnTo>
                  <a:pt x="3705974" y="4604804"/>
                </a:lnTo>
                <a:lnTo>
                  <a:pt x="3708793" y="4620221"/>
                </a:lnTo>
                <a:lnTo>
                  <a:pt x="3712845" y="4623460"/>
                </a:lnTo>
                <a:lnTo>
                  <a:pt x="3718052" y="4623536"/>
                </a:lnTo>
                <a:lnTo>
                  <a:pt x="3718674" y="4623485"/>
                </a:lnTo>
                <a:lnTo>
                  <a:pt x="3724617" y="4622457"/>
                </a:lnTo>
                <a:lnTo>
                  <a:pt x="3728148" y="4617504"/>
                </a:lnTo>
                <a:lnTo>
                  <a:pt x="3725240" y="4601565"/>
                </a:lnTo>
                <a:lnTo>
                  <a:pt x="3720312" y="4598123"/>
                </a:lnTo>
                <a:close/>
              </a:path>
              <a:path w="9895840" h="5295265">
                <a:moveTo>
                  <a:pt x="8960472" y="4704981"/>
                </a:moveTo>
                <a:lnTo>
                  <a:pt x="8955671" y="4708410"/>
                </a:lnTo>
                <a:lnTo>
                  <a:pt x="8953715" y="4724501"/>
                </a:lnTo>
                <a:lnTo>
                  <a:pt x="8957538" y="4729238"/>
                </a:lnTo>
                <a:lnTo>
                  <a:pt x="8963621" y="4729949"/>
                </a:lnTo>
                <a:lnTo>
                  <a:pt x="8968892" y="4730026"/>
                </a:lnTo>
                <a:lnTo>
                  <a:pt x="8973185" y="4726457"/>
                </a:lnTo>
                <a:lnTo>
                  <a:pt x="8974493" y="4715865"/>
                </a:lnTo>
                <a:lnTo>
                  <a:pt x="8975090" y="4710620"/>
                </a:lnTo>
                <a:lnTo>
                  <a:pt x="8971267" y="4705896"/>
                </a:lnTo>
                <a:lnTo>
                  <a:pt x="8965882" y="4705286"/>
                </a:lnTo>
                <a:lnTo>
                  <a:pt x="8960472" y="4704981"/>
                </a:lnTo>
                <a:close/>
              </a:path>
              <a:path w="9895840" h="5295265">
                <a:moveTo>
                  <a:pt x="3727919" y="4640732"/>
                </a:moveTo>
                <a:lnTo>
                  <a:pt x="3717556" y="4643551"/>
                </a:lnTo>
                <a:lnTo>
                  <a:pt x="3714508" y="4648796"/>
                </a:lnTo>
                <a:lnTo>
                  <a:pt x="3716528" y="4655820"/>
                </a:lnTo>
                <a:lnTo>
                  <a:pt x="3717124" y="4657750"/>
                </a:lnTo>
                <a:lnTo>
                  <a:pt x="3719042" y="4663655"/>
                </a:lnTo>
                <a:lnTo>
                  <a:pt x="3722839" y="4666246"/>
                </a:lnTo>
                <a:lnTo>
                  <a:pt x="3727945" y="4666322"/>
                </a:lnTo>
                <a:lnTo>
                  <a:pt x="3728974" y="4666183"/>
                </a:lnTo>
                <a:lnTo>
                  <a:pt x="3730015" y="4665891"/>
                </a:lnTo>
                <a:lnTo>
                  <a:pt x="3735171" y="4664290"/>
                </a:lnTo>
                <a:lnTo>
                  <a:pt x="3738003" y="4658944"/>
                </a:lnTo>
                <a:lnTo>
                  <a:pt x="3735285" y="4650511"/>
                </a:lnTo>
                <a:lnTo>
                  <a:pt x="3734803" y="4648771"/>
                </a:lnTo>
                <a:lnTo>
                  <a:pt x="3733342" y="4643704"/>
                </a:lnTo>
                <a:lnTo>
                  <a:pt x="3727919" y="4640732"/>
                </a:lnTo>
                <a:close/>
              </a:path>
              <a:path w="9895840" h="5295265">
                <a:moveTo>
                  <a:pt x="8955417" y="4748250"/>
                </a:moveTo>
                <a:lnTo>
                  <a:pt x="8950540" y="4751933"/>
                </a:lnTo>
                <a:lnTo>
                  <a:pt x="8948737" y="4768113"/>
                </a:lnTo>
                <a:lnTo>
                  <a:pt x="8952623" y="4772812"/>
                </a:lnTo>
                <a:lnTo>
                  <a:pt x="8958313" y="4773422"/>
                </a:lnTo>
                <a:lnTo>
                  <a:pt x="8963926" y="4773498"/>
                </a:lnTo>
                <a:lnTo>
                  <a:pt x="8968206" y="4769878"/>
                </a:lnTo>
                <a:lnTo>
                  <a:pt x="8969959" y="4754067"/>
                </a:lnTo>
                <a:lnTo>
                  <a:pt x="8966085" y="4749342"/>
                </a:lnTo>
                <a:lnTo>
                  <a:pt x="8960739" y="4748758"/>
                </a:lnTo>
                <a:lnTo>
                  <a:pt x="8955417" y="4748250"/>
                </a:lnTo>
                <a:close/>
              </a:path>
              <a:path w="9895840" h="5295265">
                <a:moveTo>
                  <a:pt x="3742842" y="4680280"/>
                </a:moveTo>
                <a:lnTo>
                  <a:pt x="3733838" y="4686058"/>
                </a:lnTo>
                <a:lnTo>
                  <a:pt x="3732606" y="4691976"/>
                </a:lnTo>
                <a:lnTo>
                  <a:pt x="3735578" y="4696358"/>
                </a:lnTo>
                <a:lnTo>
                  <a:pt x="3748951" y="4705375"/>
                </a:lnTo>
                <a:lnTo>
                  <a:pt x="3750995" y="4704816"/>
                </a:lnTo>
                <a:lnTo>
                  <a:pt x="3757142" y="4700536"/>
                </a:lnTo>
                <a:lnTo>
                  <a:pt x="3758145" y="4694580"/>
                </a:lnTo>
                <a:lnTo>
                  <a:pt x="3753929" y="4688852"/>
                </a:lnTo>
                <a:lnTo>
                  <a:pt x="3752900" y="4687366"/>
                </a:lnTo>
                <a:lnTo>
                  <a:pt x="3748913" y="4681474"/>
                </a:lnTo>
                <a:lnTo>
                  <a:pt x="3742842" y="4680280"/>
                </a:lnTo>
                <a:close/>
              </a:path>
              <a:path w="9895840" h="5295265">
                <a:moveTo>
                  <a:pt x="8626373" y="4760595"/>
                </a:moveTo>
                <a:lnTo>
                  <a:pt x="8621064" y="4760874"/>
                </a:lnTo>
                <a:lnTo>
                  <a:pt x="8615654" y="4761039"/>
                </a:lnTo>
                <a:lnTo>
                  <a:pt x="8611412" y="4765408"/>
                </a:lnTo>
                <a:lnTo>
                  <a:pt x="8611539" y="4770170"/>
                </a:lnTo>
                <a:lnTo>
                  <a:pt x="8611641" y="4776114"/>
                </a:lnTo>
                <a:lnTo>
                  <a:pt x="8611680" y="4781384"/>
                </a:lnTo>
                <a:lnTo>
                  <a:pt x="8615946" y="4785563"/>
                </a:lnTo>
                <a:lnTo>
                  <a:pt x="8621293" y="4785639"/>
                </a:lnTo>
                <a:lnTo>
                  <a:pt x="8626830" y="4785652"/>
                </a:lnTo>
                <a:lnTo>
                  <a:pt x="8631212" y="4781384"/>
                </a:lnTo>
                <a:lnTo>
                  <a:pt x="8631110" y="4770170"/>
                </a:lnTo>
                <a:lnTo>
                  <a:pt x="8630945" y="4764900"/>
                </a:lnTo>
                <a:lnTo>
                  <a:pt x="8626373" y="4760595"/>
                </a:lnTo>
                <a:close/>
              </a:path>
              <a:path w="9895840" h="5295265">
                <a:moveTo>
                  <a:pt x="7173048" y="4755527"/>
                </a:moveTo>
                <a:lnTo>
                  <a:pt x="7168159" y="4759185"/>
                </a:lnTo>
                <a:lnTo>
                  <a:pt x="7167041" y="4766132"/>
                </a:lnTo>
                <a:lnTo>
                  <a:pt x="7166711" y="4767846"/>
                </a:lnTo>
                <a:lnTo>
                  <a:pt x="7180427" y="4781067"/>
                </a:lnTo>
                <a:lnTo>
                  <a:pt x="7184555" y="4777968"/>
                </a:lnTo>
                <a:lnTo>
                  <a:pt x="7185494" y="4773422"/>
                </a:lnTo>
                <a:lnTo>
                  <a:pt x="7185939" y="4771415"/>
                </a:lnTo>
                <a:lnTo>
                  <a:pt x="7186307" y="4769396"/>
                </a:lnTo>
                <a:lnTo>
                  <a:pt x="7187488" y="4762220"/>
                </a:lnTo>
                <a:lnTo>
                  <a:pt x="7183843" y="4757305"/>
                </a:lnTo>
                <a:lnTo>
                  <a:pt x="7178509" y="4756480"/>
                </a:lnTo>
                <a:lnTo>
                  <a:pt x="7173048" y="4755527"/>
                </a:lnTo>
                <a:close/>
              </a:path>
              <a:path w="9895840" h="5295265">
                <a:moveTo>
                  <a:pt x="3775824" y="4712677"/>
                </a:moveTo>
                <a:lnTo>
                  <a:pt x="3769677" y="4713312"/>
                </a:lnTo>
                <a:lnTo>
                  <a:pt x="3762883" y="4721517"/>
                </a:lnTo>
                <a:lnTo>
                  <a:pt x="3763543" y="4727511"/>
                </a:lnTo>
                <a:lnTo>
                  <a:pt x="3781386" y="4736490"/>
                </a:lnTo>
                <a:lnTo>
                  <a:pt x="3784384" y="4735182"/>
                </a:lnTo>
                <a:lnTo>
                  <a:pt x="3789578" y="4728464"/>
                </a:lnTo>
                <a:lnTo>
                  <a:pt x="3788714" y="4722495"/>
                </a:lnTo>
                <a:lnTo>
                  <a:pt x="3784396" y="4719320"/>
                </a:lnTo>
                <a:lnTo>
                  <a:pt x="3781450" y="4717122"/>
                </a:lnTo>
                <a:lnTo>
                  <a:pt x="3775824" y="4712677"/>
                </a:lnTo>
                <a:close/>
              </a:path>
              <a:path w="9895840" h="5295265">
                <a:moveTo>
                  <a:pt x="8950337" y="4791417"/>
                </a:moveTo>
                <a:lnTo>
                  <a:pt x="8945753" y="4795634"/>
                </a:lnTo>
                <a:lnTo>
                  <a:pt x="8944686" y="4806480"/>
                </a:lnTo>
                <a:lnTo>
                  <a:pt x="8944114" y="4811725"/>
                </a:lnTo>
                <a:lnTo>
                  <a:pt x="8948026" y="4816411"/>
                </a:lnTo>
                <a:lnTo>
                  <a:pt x="8953690" y="4816983"/>
                </a:lnTo>
                <a:lnTo>
                  <a:pt x="8959291" y="4817059"/>
                </a:lnTo>
                <a:lnTo>
                  <a:pt x="8963609" y="4813401"/>
                </a:lnTo>
                <a:lnTo>
                  <a:pt x="8964714" y="4802733"/>
                </a:lnTo>
                <a:lnTo>
                  <a:pt x="8965222" y="4797488"/>
                </a:lnTo>
                <a:lnTo>
                  <a:pt x="8961297" y="4792814"/>
                </a:lnTo>
                <a:lnTo>
                  <a:pt x="8955925" y="4792319"/>
                </a:lnTo>
                <a:lnTo>
                  <a:pt x="8950337" y="4791417"/>
                </a:lnTo>
                <a:close/>
              </a:path>
              <a:path w="9895840" h="5295265">
                <a:moveTo>
                  <a:pt x="3811536" y="4735703"/>
                </a:moveTo>
                <a:lnTo>
                  <a:pt x="3805682" y="4737595"/>
                </a:lnTo>
                <a:lnTo>
                  <a:pt x="3800855" y="4747006"/>
                </a:lnTo>
                <a:lnTo>
                  <a:pt x="3802811" y="4752733"/>
                </a:lnTo>
                <a:lnTo>
                  <a:pt x="3814343" y="4758296"/>
                </a:lnTo>
                <a:lnTo>
                  <a:pt x="3815753" y="4758601"/>
                </a:lnTo>
                <a:lnTo>
                  <a:pt x="3820820" y="4758677"/>
                </a:lnTo>
                <a:lnTo>
                  <a:pt x="3824351" y="4756708"/>
                </a:lnTo>
                <a:lnTo>
                  <a:pt x="3828440" y="4748568"/>
                </a:lnTo>
                <a:lnTo>
                  <a:pt x="3826421" y="4742853"/>
                </a:lnTo>
                <a:lnTo>
                  <a:pt x="3811536" y="4735703"/>
                </a:lnTo>
                <a:close/>
              </a:path>
              <a:path w="9895840" h="5295265">
                <a:moveTo>
                  <a:pt x="8615172" y="4804308"/>
                </a:moveTo>
                <a:lnTo>
                  <a:pt x="8610574" y="4808118"/>
                </a:lnTo>
                <a:lnTo>
                  <a:pt x="8610117" y="4813363"/>
                </a:lnTo>
                <a:lnTo>
                  <a:pt x="8609571" y="4818735"/>
                </a:lnTo>
                <a:lnTo>
                  <a:pt x="8624125" y="4829454"/>
                </a:lnTo>
                <a:lnTo>
                  <a:pt x="8628430" y="4825860"/>
                </a:lnTo>
                <a:lnTo>
                  <a:pt x="8629446" y="4816957"/>
                </a:lnTo>
                <a:lnTo>
                  <a:pt x="8630056" y="4809705"/>
                </a:lnTo>
                <a:lnTo>
                  <a:pt x="8626055" y="4805121"/>
                </a:lnTo>
                <a:lnTo>
                  <a:pt x="8620671" y="4804676"/>
                </a:lnTo>
                <a:lnTo>
                  <a:pt x="8615172" y="4804308"/>
                </a:lnTo>
                <a:close/>
              </a:path>
              <a:path w="9895840" h="5295265">
                <a:moveTo>
                  <a:pt x="5429389" y="4774603"/>
                </a:moveTo>
                <a:lnTo>
                  <a:pt x="5424551" y="4778692"/>
                </a:lnTo>
                <a:lnTo>
                  <a:pt x="5423814" y="4789195"/>
                </a:lnTo>
                <a:lnTo>
                  <a:pt x="5427865" y="4793754"/>
                </a:lnTo>
                <a:lnTo>
                  <a:pt x="5435041" y="4794237"/>
                </a:lnTo>
                <a:lnTo>
                  <a:pt x="5436844" y="4794402"/>
                </a:lnTo>
                <a:lnTo>
                  <a:pt x="5438660" y="4794631"/>
                </a:lnTo>
                <a:lnTo>
                  <a:pt x="5439321" y="4794669"/>
                </a:lnTo>
                <a:lnTo>
                  <a:pt x="5444604" y="4794732"/>
                </a:lnTo>
                <a:lnTo>
                  <a:pt x="5448909" y="4791138"/>
                </a:lnTo>
                <a:lnTo>
                  <a:pt x="5450103" y="4781016"/>
                </a:lnTo>
                <a:lnTo>
                  <a:pt x="5446229" y="4776292"/>
                </a:lnTo>
                <a:lnTo>
                  <a:pt x="5440883" y="4775682"/>
                </a:lnTo>
                <a:lnTo>
                  <a:pt x="5436679" y="4775276"/>
                </a:lnTo>
                <a:lnTo>
                  <a:pt x="5434596" y="4775136"/>
                </a:lnTo>
                <a:lnTo>
                  <a:pt x="5429389" y="4774603"/>
                </a:lnTo>
                <a:close/>
              </a:path>
              <a:path w="9895840" h="5295265">
                <a:moveTo>
                  <a:pt x="7162812" y="4796459"/>
                </a:moveTo>
                <a:lnTo>
                  <a:pt x="7156919" y="4798390"/>
                </a:lnTo>
                <a:lnTo>
                  <a:pt x="7153694" y="4804676"/>
                </a:lnTo>
                <a:lnTo>
                  <a:pt x="7152855" y="4806251"/>
                </a:lnTo>
                <a:lnTo>
                  <a:pt x="7149350" y="4812372"/>
                </a:lnTo>
                <a:lnTo>
                  <a:pt x="7151052" y="4818164"/>
                </a:lnTo>
                <a:lnTo>
                  <a:pt x="7157262" y="4821529"/>
                </a:lnTo>
                <a:lnTo>
                  <a:pt x="7158812" y="4821910"/>
                </a:lnTo>
                <a:lnTo>
                  <a:pt x="7163866" y="4821986"/>
                </a:lnTo>
                <a:lnTo>
                  <a:pt x="7167270" y="4820208"/>
                </a:lnTo>
                <a:lnTo>
                  <a:pt x="7170089" y="4815281"/>
                </a:lnTo>
                <a:lnTo>
                  <a:pt x="7171067" y="4813452"/>
                </a:lnTo>
                <a:lnTo>
                  <a:pt x="7174395" y="4806924"/>
                </a:lnTo>
                <a:lnTo>
                  <a:pt x="7172439" y="4801222"/>
                </a:lnTo>
                <a:lnTo>
                  <a:pt x="7162812" y="4796459"/>
                </a:lnTo>
                <a:close/>
              </a:path>
              <a:path w="9895840" h="5295265">
                <a:moveTo>
                  <a:pt x="3851681" y="4754054"/>
                </a:moveTo>
                <a:lnTo>
                  <a:pt x="3845928" y="4756315"/>
                </a:lnTo>
                <a:lnTo>
                  <a:pt x="3841800" y="4766017"/>
                </a:lnTo>
                <a:lnTo>
                  <a:pt x="3844175" y="4771580"/>
                </a:lnTo>
                <a:lnTo>
                  <a:pt x="3854754" y="4775847"/>
                </a:lnTo>
                <a:lnTo>
                  <a:pt x="3855885" y="4776279"/>
                </a:lnTo>
                <a:lnTo>
                  <a:pt x="3857053" y="4776495"/>
                </a:lnTo>
                <a:lnTo>
                  <a:pt x="3862158" y="4776571"/>
                </a:lnTo>
                <a:lnTo>
                  <a:pt x="3865905" y="4774285"/>
                </a:lnTo>
                <a:lnTo>
                  <a:pt x="3869397" y="4765611"/>
                </a:lnTo>
                <a:lnTo>
                  <a:pt x="3866934" y="4760048"/>
                </a:lnTo>
                <a:lnTo>
                  <a:pt x="3861892" y="4758143"/>
                </a:lnTo>
                <a:lnTo>
                  <a:pt x="3851681" y="4754054"/>
                </a:lnTo>
                <a:close/>
              </a:path>
              <a:path w="9895840" h="5295265">
                <a:moveTo>
                  <a:pt x="5397868" y="4777181"/>
                </a:moveTo>
                <a:lnTo>
                  <a:pt x="5390578" y="4779048"/>
                </a:lnTo>
                <a:lnTo>
                  <a:pt x="5386499" y="4780216"/>
                </a:lnTo>
                <a:lnTo>
                  <a:pt x="5381409" y="4781816"/>
                </a:lnTo>
                <a:lnTo>
                  <a:pt x="5378551" y="4787163"/>
                </a:lnTo>
                <a:lnTo>
                  <a:pt x="5381510" y="4796193"/>
                </a:lnTo>
                <a:lnTo>
                  <a:pt x="5385295" y="4798758"/>
                </a:lnTo>
                <a:lnTo>
                  <a:pt x="5390413" y="4798834"/>
                </a:lnTo>
                <a:lnTo>
                  <a:pt x="5391454" y="4798695"/>
                </a:lnTo>
                <a:lnTo>
                  <a:pt x="5392496" y="4798390"/>
                </a:lnTo>
                <a:lnTo>
                  <a:pt x="5394198" y="4797844"/>
                </a:lnTo>
                <a:lnTo>
                  <a:pt x="5395899" y="4797361"/>
                </a:lnTo>
                <a:lnTo>
                  <a:pt x="5402872" y="4795583"/>
                </a:lnTo>
                <a:lnTo>
                  <a:pt x="5405970" y="4790389"/>
                </a:lnTo>
                <a:lnTo>
                  <a:pt x="5403215" y="4780216"/>
                </a:lnTo>
                <a:lnTo>
                  <a:pt x="5397868" y="4777181"/>
                </a:lnTo>
                <a:close/>
              </a:path>
              <a:path w="9895840" h="5295265">
                <a:moveTo>
                  <a:pt x="8946083" y="4835601"/>
                </a:moveTo>
                <a:lnTo>
                  <a:pt x="8941371" y="4839271"/>
                </a:lnTo>
                <a:lnTo>
                  <a:pt x="8939796" y="4855375"/>
                </a:lnTo>
                <a:lnTo>
                  <a:pt x="8943733" y="4860048"/>
                </a:lnTo>
                <a:lnTo>
                  <a:pt x="8949385" y="4860594"/>
                </a:lnTo>
                <a:lnTo>
                  <a:pt x="8954960" y="4860671"/>
                </a:lnTo>
                <a:lnTo>
                  <a:pt x="8959278" y="4857000"/>
                </a:lnTo>
                <a:lnTo>
                  <a:pt x="8960345" y="4846281"/>
                </a:lnTo>
                <a:lnTo>
                  <a:pt x="8960840" y="4841049"/>
                </a:lnTo>
                <a:lnTo>
                  <a:pt x="8956878" y="4836414"/>
                </a:lnTo>
                <a:lnTo>
                  <a:pt x="8951506" y="4835918"/>
                </a:lnTo>
                <a:lnTo>
                  <a:pt x="8946083" y="4835601"/>
                </a:lnTo>
                <a:close/>
              </a:path>
              <a:path w="9895840" h="5295265">
                <a:moveTo>
                  <a:pt x="3892930" y="4769434"/>
                </a:moveTo>
                <a:lnTo>
                  <a:pt x="3887457" y="4772139"/>
                </a:lnTo>
                <a:lnTo>
                  <a:pt x="3884091" y="4782121"/>
                </a:lnTo>
                <a:lnTo>
                  <a:pt x="3886898" y="4787519"/>
                </a:lnTo>
                <a:lnTo>
                  <a:pt x="3892041" y="4789157"/>
                </a:lnTo>
                <a:lnTo>
                  <a:pt x="3898722" y="4791202"/>
                </a:lnTo>
                <a:lnTo>
                  <a:pt x="3899636" y="4791316"/>
                </a:lnTo>
                <a:lnTo>
                  <a:pt x="3904780" y="4791392"/>
                </a:lnTo>
                <a:lnTo>
                  <a:pt x="3908717" y="4788763"/>
                </a:lnTo>
                <a:lnTo>
                  <a:pt x="3911587" y="4779568"/>
                </a:lnTo>
                <a:lnTo>
                  <a:pt x="3908666" y="4774234"/>
                </a:lnTo>
                <a:lnTo>
                  <a:pt x="3903497" y="4772710"/>
                </a:lnTo>
                <a:lnTo>
                  <a:pt x="3892930" y="4769434"/>
                </a:lnTo>
                <a:close/>
              </a:path>
              <a:path w="9895840" h="5295265">
                <a:moveTo>
                  <a:pt x="5353431" y="4796802"/>
                </a:moveTo>
                <a:lnTo>
                  <a:pt x="5340235" y="4813833"/>
                </a:lnTo>
                <a:lnTo>
                  <a:pt x="5343918" y="4817694"/>
                </a:lnTo>
                <a:lnTo>
                  <a:pt x="5345811" y="4819713"/>
                </a:lnTo>
                <a:lnTo>
                  <a:pt x="5348376" y="4820742"/>
                </a:lnTo>
                <a:lnTo>
                  <a:pt x="5353392" y="4820818"/>
                </a:lnTo>
                <a:lnTo>
                  <a:pt x="5355805" y="4819980"/>
                </a:lnTo>
                <a:lnTo>
                  <a:pt x="5359031" y="4817071"/>
                </a:lnTo>
                <a:lnTo>
                  <a:pt x="5360390" y="4815928"/>
                </a:lnTo>
                <a:lnTo>
                  <a:pt x="5365902" y="4811471"/>
                </a:lnTo>
                <a:lnTo>
                  <a:pt x="5366461" y="4805489"/>
                </a:lnTo>
                <a:lnTo>
                  <a:pt x="5359590" y="4797399"/>
                </a:lnTo>
                <a:lnTo>
                  <a:pt x="5353431" y="4796802"/>
                </a:lnTo>
                <a:close/>
              </a:path>
              <a:path w="9895840" h="5295265">
                <a:moveTo>
                  <a:pt x="7140257" y="4832553"/>
                </a:moveTo>
                <a:lnTo>
                  <a:pt x="7134072" y="4832781"/>
                </a:lnTo>
                <a:lnTo>
                  <a:pt x="7130415" y="4836642"/>
                </a:lnTo>
                <a:lnTo>
                  <a:pt x="7126782" y="4840401"/>
                </a:lnTo>
                <a:lnTo>
                  <a:pt x="7140803" y="4853698"/>
                </a:lnTo>
                <a:lnTo>
                  <a:pt x="7144829" y="4849571"/>
                </a:lnTo>
                <a:lnTo>
                  <a:pt x="7148474" y="4845697"/>
                </a:lnTo>
                <a:lnTo>
                  <a:pt x="7148207" y="4839677"/>
                </a:lnTo>
                <a:lnTo>
                  <a:pt x="7140257" y="4832553"/>
                </a:lnTo>
                <a:close/>
              </a:path>
              <a:path w="9895840" h="5295265">
                <a:moveTo>
                  <a:pt x="8608631" y="4845926"/>
                </a:moveTo>
                <a:lnTo>
                  <a:pt x="8602929" y="4848453"/>
                </a:lnTo>
                <a:lnTo>
                  <a:pt x="8600256" y="4855248"/>
                </a:lnTo>
                <a:lnTo>
                  <a:pt x="8599665" y="4856670"/>
                </a:lnTo>
                <a:lnTo>
                  <a:pt x="8596845" y="4863134"/>
                </a:lnTo>
                <a:lnTo>
                  <a:pt x="8599170" y="4868722"/>
                </a:lnTo>
                <a:lnTo>
                  <a:pt x="8605342" y="4871300"/>
                </a:lnTo>
                <a:lnTo>
                  <a:pt x="8606612" y="4871542"/>
                </a:lnTo>
                <a:lnTo>
                  <a:pt x="8611679" y="4871618"/>
                </a:lnTo>
                <a:lnTo>
                  <a:pt x="8615349" y="4869434"/>
                </a:lnTo>
                <a:lnTo>
                  <a:pt x="8617762" y="4863934"/>
                </a:lnTo>
                <a:lnTo>
                  <a:pt x="8621191" y="4855248"/>
                </a:lnTo>
                <a:lnTo>
                  <a:pt x="8618664" y="4849749"/>
                </a:lnTo>
                <a:lnTo>
                  <a:pt x="8613622" y="4847869"/>
                </a:lnTo>
                <a:lnTo>
                  <a:pt x="8608631" y="4845926"/>
                </a:lnTo>
                <a:close/>
              </a:path>
              <a:path w="9895840" h="5295265">
                <a:moveTo>
                  <a:pt x="8941904" y="4879187"/>
                </a:moveTo>
                <a:lnTo>
                  <a:pt x="8937180" y="4882883"/>
                </a:lnTo>
                <a:lnTo>
                  <a:pt x="8935643" y="4899025"/>
                </a:lnTo>
                <a:lnTo>
                  <a:pt x="8939606" y="4903673"/>
                </a:lnTo>
                <a:lnTo>
                  <a:pt x="8945232" y="4904206"/>
                </a:lnTo>
                <a:lnTo>
                  <a:pt x="8950807" y="4904270"/>
                </a:lnTo>
                <a:lnTo>
                  <a:pt x="8955138" y="4900549"/>
                </a:lnTo>
                <a:lnTo>
                  <a:pt x="8956649" y="4884661"/>
                </a:lnTo>
                <a:lnTo>
                  <a:pt x="8952699" y="4880013"/>
                </a:lnTo>
                <a:lnTo>
                  <a:pt x="8947315" y="4879505"/>
                </a:lnTo>
                <a:lnTo>
                  <a:pt x="8941904" y="4879187"/>
                </a:lnTo>
                <a:close/>
              </a:path>
              <a:path w="9895840" h="5295265">
                <a:moveTo>
                  <a:pt x="5326900" y="4830000"/>
                </a:moveTo>
                <a:lnTo>
                  <a:pt x="5320906" y="4831638"/>
                </a:lnTo>
                <a:lnTo>
                  <a:pt x="5317223" y="4838052"/>
                </a:lnTo>
                <a:lnTo>
                  <a:pt x="5316232" y="4839881"/>
                </a:lnTo>
                <a:lnTo>
                  <a:pt x="5315318" y="4841760"/>
                </a:lnTo>
                <a:lnTo>
                  <a:pt x="5312956" y="4846485"/>
                </a:lnTo>
                <a:lnTo>
                  <a:pt x="5314988" y="4852200"/>
                </a:lnTo>
                <a:lnTo>
                  <a:pt x="5321185" y="4855108"/>
                </a:lnTo>
                <a:lnTo>
                  <a:pt x="5322595" y="4855438"/>
                </a:lnTo>
                <a:lnTo>
                  <a:pt x="5327637" y="4855514"/>
                </a:lnTo>
                <a:lnTo>
                  <a:pt x="5331193" y="4853520"/>
                </a:lnTo>
                <a:lnTo>
                  <a:pt x="5333682" y="4848542"/>
                </a:lnTo>
                <a:lnTo>
                  <a:pt x="5334469" y="4847056"/>
                </a:lnTo>
                <a:lnTo>
                  <a:pt x="5337987" y="4840947"/>
                </a:lnTo>
                <a:lnTo>
                  <a:pt x="5336286" y="4835144"/>
                </a:lnTo>
                <a:lnTo>
                  <a:pt x="5326900" y="4830000"/>
                </a:lnTo>
                <a:close/>
              </a:path>
              <a:path w="9895840" h="5295265">
                <a:moveTo>
                  <a:pt x="7102602" y="4860048"/>
                </a:moveTo>
                <a:lnTo>
                  <a:pt x="7096429" y="4863693"/>
                </a:lnTo>
                <a:lnTo>
                  <a:pt x="7094867" y="4864569"/>
                </a:lnTo>
                <a:lnTo>
                  <a:pt x="7088568" y="4867948"/>
                </a:lnTo>
                <a:lnTo>
                  <a:pt x="7086866" y="4873726"/>
                </a:lnTo>
                <a:lnTo>
                  <a:pt x="7091235" y="4881473"/>
                </a:lnTo>
                <a:lnTo>
                  <a:pt x="7094512" y="4883226"/>
                </a:lnTo>
                <a:lnTo>
                  <a:pt x="7099554" y="4883302"/>
                </a:lnTo>
                <a:lnTo>
                  <a:pt x="7101217" y="4882934"/>
                </a:lnTo>
                <a:lnTo>
                  <a:pt x="7104583" y="4881130"/>
                </a:lnTo>
                <a:lnTo>
                  <a:pt x="7106411" y="4880076"/>
                </a:lnTo>
                <a:lnTo>
                  <a:pt x="7112800" y="4876279"/>
                </a:lnTo>
                <a:lnTo>
                  <a:pt x="7114247" y="4870411"/>
                </a:lnTo>
                <a:lnTo>
                  <a:pt x="7108609" y="4861445"/>
                </a:lnTo>
                <a:lnTo>
                  <a:pt x="7102602" y="4860048"/>
                </a:lnTo>
                <a:close/>
              </a:path>
              <a:path w="9895840" h="5295265">
                <a:moveTo>
                  <a:pt x="6879526" y="4871999"/>
                </a:moveTo>
                <a:lnTo>
                  <a:pt x="6877164" y="4881372"/>
                </a:lnTo>
                <a:lnTo>
                  <a:pt x="6877951" y="4890985"/>
                </a:lnTo>
                <a:lnTo>
                  <a:pt x="6882396" y="4891366"/>
                </a:lnTo>
                <a:lnTo>
                  <a:pt x="6887972" y="4891443"/>
                </a:lnTo>
                <a:lnTo>
                  <a:pt x="6892302" y="4887709"/>
                </a:lnTo>
                <a:lnTo>
                  <a:pt x="6893229" y="4877473"/>
                </a:lnTo>
                <a:lnTo>
                  <a:pt x="6889254" y="4872837"/>
                </a:lnTo>
                <a:lnTo>
                  <a:pt x="6879526" y="4871999"/>
                </a:lnTo>
                <a:close/>
              </a:path>
              <a:path w="9895840" h="5295265">
                <a:moveTo>
                  <a:pt x="6879526" y="4871999"/>
                </a:moveTo>
                <a:lnTo>
                  <a:pt x="6877979" y="4871999"/>
                </a:lnTo>
                <a:lnTo>
                  <a:pt x="6877164" y="4881372"/>
                </a:lnTo>
                <a:lnTo>
                  <a:pt x="6879526" y="4871999"/>
                </a:lnTo>
                <a:close/>
              </a:path>
              <a:path w="9895840" h="5295265">
                <a:moveTo>
                  <a:pt x="8589860" y="4884000"/>
                </a:moveTo>
                <a:lnTo>
                  <a:pt x="8583701" y="4884750"/>
                </a:lnTo>
                <a:lnTo>
                  <a:pt x="8579227" y="4890439"/>
                </a:lnTo>
                <a:lnTo>
                  <a:pt x="8578202" y="4891684"/>
                </a:lnTo>
                <a:lnTo>
                  <a:pt x="8573528" y="4897018"/>
                </a:lnTo>
                <a:lnTo>
                  <a:pt x="8574062" y="4903038"/>
                </a:lnTo>
                <a:lnTo>
                  <a:pt x="8578189" y="4906429"/>
                </a:lnTo>
                <a:lnTo>
                  <a:pt x="8579980" y="4907927"/>
                </a:lnTo>
                <a:lnTo>
                  <a:pt x="8582177" y="4908677"/>
                </a:lnTo>
                <a:lnTo>
                  <a:pt x="8587193" y="4908753"/>
                </a:lnTo>
                <a:lnTo>
                  <a:pt x="8590000" y="4907597"/>
                </a:lnTo>
                <a:lnTo>
                  <a:pt x="8593315" y="4903800"/>
                </a:lnTo>
                <a:lnTo>
                  <a:pt x="8595918" y="4900587"/>
                </a:lnTo>
                <a:lnTo>
                  <a:pt x="8599208" y="4896396"/>
                </a:lnTo>
                <a:lnTo>
                  <a:pt x="8598420" y="4890439"/>
                </a:lnTo>
                <a:lnTo>
                  <a:pt x="8589860" y="4884000"/>
                </a:lnTo>
                <a:close/>
              </a:path>
              <a:path w="9895840" h="5295265">
                <a:moveTo>
                  <a:pt x="6793166" y="4867998"/>
                </a:moveTo>
                <a:lnTo>
                  <a:pt x="6787019" y="4868087"/>
                </a:lnTo>
                <a:lnTo>
                  <a:pt x="6781622" y="4868265"/>
                </a:lnTo>
                <a:lnTo>
                  <a:pt x="6777405" y="4872647"/>
                </a:lnTo>
                <a:lnTo>
                  <a:pt x="6777570" y="4877904"/>
                </a:lnTo>
                <a:lnTo>
                  <a:pt x="6777761" y="4883010"/>
                </a:lnTo>
                <a:lnTo>
                  <a:pt x="6782015" y="4887061"/>
                </a:lnTo>
                <a:lnTo>
                  <a:pt x="6787680" y="4887150"/>
                </a:lnTo>
                <a:lnTo>
                  <a:pt x="6793280" y="4887036"/>
                </a:lnTo>
                <a:lnTo>
                  <a:pt x="6798652" y="4887036"/>
                </a:lnTo>
                <a:lnTo>
                  <a:pt x="6803008" y="4882743"/>
                </a:lnTo>
                <a:lnTo>
                  <a:pt x="6802958" y="4872278"/>
                </a:lnTo>
                <a:lnTo>
                  <a:pt x="6798652" y="4868075"/>
                </a:lnTo>
                <a:lnTo>
                  <a:pt x="6793166" y="4867998"/>
                </a:lnTo>
                <a:close/>
              </a:path>
              <a:path w="9895840" h="5295265">
                <a:moveTo>
                  <a:pt x="6832676" y="4869065"/>
                </a:moveTo>
                <a:lnTo>
                  <a:pt x="6827481" y="4869332"/>
                </a:lnTo>
                <a:lnTo>
                  <a:pt x="6822744" y="4872913"/>
                </a:lnTo>
                <a:lnTo>
                  <a:pt x="6822455" y="4879416"/>
                </a:lnTo>
                <a:lnTo>
                  <a:pt x="6822300" y="4883429"/>
                </a:lnTo>
                <a:lnTo>
                  <a:pt x="6826504" y="4887861"/>
                </a:lnTo>
                <a:lnTo>
                  <a:pt x="6838035" y="4888382"/>
                </a:lnTo>
                <a:lnTo>
                  <a:pt x="6843217" y="4888445"/>
                </a:lnTo>
                <a:lnTo>
                  <a:pt x="6847611" y="4884534"/>
                </a:lnTo>
                <a:lnTo>
                  <a:pt x="6848233" y="4874196"/>
                </a:lnTo>
                <a:lnTo>
                  <a:pt x="6844118" y="4869649"/>
                </a:lnTo>
                <a:lnTo>
                  <a:pt x="6838721" y="4869332"/>
                </a:lnTo>
                <a:lnTo>
                  <a:pt x="6832676" y="4869065"/>
                </a:lnTo>
                <a:close/>
              </a:path>
              <a:path w="9895840" h="5295265">
                <a:moveTo>
                  <a:pt x="6917512" y="4875720"/>
                </a:moveTo>
                <a:lnTo>
                  <a:pt x="6912762" y="4879505"/>
                </a:lnTo>
                <a:lnTo>
                  <a:pt x="6911619" y="4889969"/>
                </a:lnTo>
                <a:lnTo>
                  <a:pt x="6915518" y="4894643"/>
                </a:lnTo>
                <a:lnTo>
                  <a:pt x="6926961" y="4895875"/>
                </a:lnTo>
                <a:lnTo>
                  <a:pt x="6927646" y="4895900"/>
                </a:lnTo>
                <a:lnTo>
                  <a:pt x="6932574" y="4895977"/>
                </a:lnTo>
                <a:lnTo>
                  <a:pt x="6936879" y="4892395"/>
                </a:lnTo>
                <a:lnTo>
                  <a:pt x="6938073" y="4882261"/>
                </a:lnTo>
                <a:lnTo>
                  <a:pt x="6934225" y="4877536"/>
                </a:lnTo>
                <a:lnTo>
                  <a:pt x="6922960" y="4876266"/>
                </a:lnTo>
                <a:lnTo>
                  <a:pt x="6917512" y="4875720"/>
                </a:lnTo>
                <a:close/>
              </a:path>
              <a:path w="9895840" h="5295265">
                <a:moveTo>
                  <a:pt x="7064565" y="4877206"/>
                </a:moveTo>
                <a:lnTo>
                  <a:pt x="7053961" y="4879708"/>
                </a:lnTo>
                <a:lnTo>
                  <a:pt x="7048690" y="4880851"/>
                </a:lnTo>
                <a:lnTo>
                  <a:pt x="7045375" y="4885956"/>
                </a:lnTo>
                <a:lnTo>
                  <a:pt x="7047585" y="4895481"/>
                </a:lnTo>
                <a:lnTo>
                  <a:pt x="7051548" y="4898453"/>
                </a:lnTo>
                <a:lnTo>
                  <a:pt x="7056729" y="4898529"/>
                </a:lnTo>
                <a:lnTo>
                  <a:pt x="7057466" y="4898478"/>
                </a:lnTo>
                <a:lnTo>
                  <a:pt x="7058240" y="4898313"/>
                </a:lnTo>
                <a:lnTo>
                  <a:pt x="7069467" y="4895634"/>
                </a:lnTo>
                <a:lnTo>
                  <a:pt x="7072630" y="4890439"/>
                </a:lnTo>
                <a:lnTo>
                  <a:pt x="7069950" y="4880216"/>
                </a:lnTo>
                <a:lnTo>
                  <a:pt x="7064565" y="4877206"/>
                </a:lnTo>
                <a:close/>
              </a:path>
              <a:path w="9895840" h="5295265">
                <a:moveTo>
                  <a:pt x="6750989" y="4873612"/>
                </a:moveTo>
                <a:lnTo>
                  <a:pt x="6732435" y="4884889"/>
                </a:lnTo>
                <a:lnTo>
                  <a:pt x="6735914" y="4893487"/>
                </a:lnTo>
                <a:lnTo>
                  <a:pt x="6739547" y="4895773"/>
                </a:lnTo>
                <a:lnTo>
                  <a:pt x="6744639" y="4895837"/>
                </a:lnTo>
                <a:lnTo>
                  <a:pt x="6745871" y="4895634"/>
                </a:lnTo>
                <a:lnTo>
                  <a:pt x="6748780" y="4894529"/>
                </a:lnTo>
                <a:lnTo>
                  <a:pt x="6750456" y="4893919"/>
                </a:lnTo>
                <a:lnTo>
                  <a:pt x="6757288" y="4891697"/>
                </a:lnTo>
                <a:lnTo>
                  <a:pt x="6760019" y="4886261"/>
                </a:lnTo>
                <a:lnTo>
                  <a:pt x="6756539" y="4876317"/>
                </a:lnTo>
                <a:lnTo>
                  <a:pt x="6750989" y="4873612"/>
                </a:lnTo>
                <a:close/>
              </a:path>
              <a:path w="9895840" h="5295265">
                <a:moveTo>
                  <a:pt x="6962000" y="4880152"/>
                </a:moveTo>
                <a:lnTo>
                  <a:pt x="6957377" y="4884318"/>
                </a:lnTo>
                <a:lnTo>
                  <a:pt x="6956882" y="4889588"/>
                </a:lnTo>
                <a:lnTo>
                  <a:pt x="6956348" y="4894808"/>
                </a:lnTo>
                <a:lnTo>
                  <a:pt x="6960298" y="4899482"/>
                </a:lnTo>
                <a:lnTo>
                  <a:pt x="6971601" y="4900549"/>
                </a:lnTo>
                <a:lnTo>
                  <a:pt x="6977405" y="4900637"/>
                </a:lnTo>
                <a:lnTo>
                  <a:pt x="6981736" y="4896891"/>
                </a:lnTo>
                <a:lnTo>
                  <a:pt x="6982663" y="4886667"/>
                </a:lnTo>
                <a:lnTo>
                  <a:pt x="6978675" y="4882032"/>
                </a:lnTo>
                <a:lnTo>
                  <a:pt x="6967550" y="4881029"/>
                </a:lnTo>
                <a:lnTo>
                  <a:pt x="6962000" y="4880152"/>
                </a:lnTo>
                <a:close/>
              </a:path>
              <a:path w="9895840" h="5295265">
                <a:moveTo>
                  <a:pt x="7017092" y="4883823"/>
                </a:moveTo>
                <a:lnTo>
                  <a:pt x="7011492" y="4883899"/>
                </a:lnTo>
                <a:lnTo>
                  <a:pt x="7006029" y="4883899"/>
                </a:lnTo>
                <a:lnTo>
                  <a:pt x="7001713" y="4888090"/>
                </a:lnTo>
                <a:lnTo>
                  <a:pt x="7001662" y="4898580"/>
                </a:lnTo>
                <a:lnTo>
                  <a:pt x="7005980" y="4902860"/>
                </a:lnTo>
                <a:lnTo>
                  <a:pt x="7011339" y="4902936"/>
                </a:lnTo>
                <a:lnTo>
                  <a:pt x="7017562" y="4902885"/>
                </a:lnTo>
                <a:lnTo>
                  <a:pt x="7022960" y="4902758"/>
                </a:lnTo>
                <a:lnTo>
                  <a:pt x="7027214" y="4898415"/>
                </a:lnTo>
                <a:lnTo>
                  <a:pt x="7026973" y="4887887"/>
                </a:lnTo>
                <a:lnTo>
                  <a:pt x="7022693" y="4884140"/>
                </a:lnTo>
                <a:lnTo>
                  <a:pt x="7018437" y="4883899"/>
                </a:lnTo>
                <a:lnTo>
                  <a:pt x="7011492" y="4883899"/>
                </a:lnTo>
                <a:lnTo>
                  <a:pt x="7017540" y="4883848"/>
                </a:lnTo>
                <a:lnTo>
                  <a:pt x="7017092" y="4883823"/>
                </a:lnTo>
                <a:close/>
              </a:path>
              <a:path w="9895840" h="5295265">
                <a:moveTo>
                  <a:pt x="8554262" y="4914950"/>
                </a:moveTo>
                <a:lnTo>
                  <a:pt x="8541588" y="4925415"/>
                </a:lnTo>
                <a:lnTo>
                  <a:pt x="8541092" y="4931422"/>
                </a:lnTo>
                <a:lnTo>
                  <a:pt x="8546477" y="4937633"/>
                </a:lnTo>
                <a:lnTo>
                  <a:pt x="8549182" y="4938776"/>
                </a:lnTo>
                <a:lnTo>
                  <a:pt x="8554186" y="4938839"/>
                </a:lnTo>
                <a:lnTo>
                  <a:pt x="8556485" y="4938115"/>
                </a:lnTo>
                <a:lnTo>
                  <a:pt x="8566937" y="4929428"/>
                </a:lnTo>
                <a:lnTo>
                  <a:pt x="8567432" y="4923421"/>
                </a:lnTo>
                <a:lnTo>
                  <a:pt x="8563927" y="4919433"/>
                </a:lnTo>
                <a:lnTo>
                  <a:pt x="8560422" y="4915395"/>
                </a:lnTo>
                <a:lnTo>
                  <a:pt x="8554262" y="4914950"/>
                </a:lnTo>
                <a:close/>
              </a:path>
              <a:path w="9895840" h="5295265">
                <a:moveTo>
                  <a:pt x="8937663" y="4922672"/>
                </a:moveTo>
                <a:lnTo>
                  <a:pt x="8933065" y="4926469"/>
                </a:lnTo>
                <a:lnTo>
                  <a:pt x="8931554" y="4942611"/>
                </a:lnTo>
                <a:lnTo>
                  <a:pt x="8935491" y="4947259"/>
                </a:lnTo>
                <a:lnTo>
                  <a:pt x="8941130" y="4947780"/>
                </a:lnTo>
                <a:lnTo>
                  <a:pt x="8946705" y="4947856"/>
                </a:lnTo>
                <a:lnTo>
                  <a:pt x="8951036" y="4944148"/>
                </a:lnTo>
                <a:lnTo>
                  <a:pt x="8951518" y="4939182"/>
                </a:lnTo>
                <a:lnTo>
                  <a:pt x="8952534" y="4928235"/>
                </a:lnTo>
                <a:lnTo>
                  <a:pt x="8948585" y="4923612"/>
                </a:lnTo>
                <a:lnTo>
                  <a:pt x="8943200" y="4923116"/>
                </a:lnTo>
                <a:lnTo>
                  <a:pt x="8937663" y="4922672"/>
                </a:lnTo>
                <a:close/>
              </a:path>
              <a:path w="9895840" h="5295265">
                <a:moveTo>
                  <a:pt x="5309196" y="4872469"/>
                </a:moveTo>
                <a:lnTo>
                  <a:pt x="5304370" y="4875949"/>
                </a:lnTo>
                <a:lnTo>
                  <a:pt x="5303723" y="4881181"/>
                </a:lnTo>
                <a:lnTo>
                  <a:pt x="5303266" y="4885245"/>
                </a:lnTo>
                <a:lnTo>
                  <a:pt x="5303126" y="4887264"/>
                </a:lnTo>
                <a:lnTo>
                  <a:pt x="5302681" y="4892522"/>
                </a:lnTo>
                <a:lnTo>
                  <a:pt x="5306720" y="4897107"/>
                </a:lnTo>
                <a:lnTo>
                  <a:pt x="5312117" y="4897539"/>
                </a:lnTo>
                <a:lnTo>
                  <a:pt x="5317871" y="4897615"/>
                </a:lnTo>
                <a:lnTo>
                  <a:pt x="5322227" y="4893805"/>
                </a:lnTo>
                <a:lnTo>
                  <a:pt x="5322760" y="4887010"/>
                </a:lnTo>
                <a:lnTo>
                  <a:pt x="5322927" y="4885245"/>
                </a:lnTo>
                <a:lnTo>
                  <a:pt x="5323801" y="4878273"/>
                </a:lnTo>
                <a:lnTo>
                  <a:pt x="5319966" y="4873510"/>
                </a:lnTo>
                <a:lnTo>
                  <a:pt x="5314607" y="4872875"/>
                </a:lnTo>
                <a:lnTo>
                  <a:pt x="5309196" y="4872469"/>
                </a:lnTo>
                <a:close/>
              </a:path>
              <a:path w="9895840" h="5295265">
                <a:moveTo>
                  <a:pt x="6708025" y="4894224"/>
                </a:moveTo>
                <a:lnTo>
                  <a:pt x="6702082" y="4898593"/>
                </a:lnTo>
                <a:lnTo>
                  <a:pt x="6700443" y="4899875"/>
                </a:lnTo>
                <a:lnTo>
                  <a:pt x="6694665" y="4904486"/>
                </a:lnTo>
                <a:lnTo>
                  <a:pt x="6694068" y="4910505"/>
                </a:lnTo>
                <a:lnTo>
                  <a:pt x="6699415" y="4916830"/>
                </a:lnTo>
                <a:lnTo>
                  <a:pt x="6702171" y="4917998"/>
                </a:lnTo>
                <a:lnTo>
                  <a:pt x="6707162" y="4918062"/>
                </a:lnTo>
                <a:lnTo>
                  <a:pt x="6709435" y="4917363"/>
                </a:lnTo>
                <a:lnTo>
                  <a:pt x="6711289" y="4915865"/>
                </a:lnTo>
                <a:lnTo>
                  <a:pt x="6714096" y="4913642"/>
                </a:lnTo>
                <a:lnTo>
                  <a:pt x="6715556" y="4912588"/>
                </a:lnTo>
                <a:lnTo>
                  <a:pt x="6719849" y="4909400"/>
                </a:lnTo>
                <a:lnTo>
                  <a:pt x="6720700" y="4903431"/>
                </a:lnTo>
                <a:lnTo>
                  <a:pt x="6714159" y="4895037"/>
                </a:lnTo>
                <a:lnTo>
                  <a:pt x="6708025" y="4894224"/>
                </a:lnTo>
                <a:close/>
              </a:path>
              <a:path w="9895840" h="5295265">
                <a:moveTo>
                  <a:pt x="8520010" y="4944148"/>
                </a:moveTo>
                <a:lnTo>
                  <a:pt x="8511781" y="4951945"/>
                </a:lnTo>
                <a:lnTo>
                  <a:pt x="8507996" y="4955628"/>
                </a:lnTo>
                <a:lnTo>
                  <a:pt x="8508415" y="4961229"/>
                </a:lnTo>
                <a:lnTo>
                  <a:pt x="8513965" y="4966690"/>
                </a:lnTo>
                <a:lnTo>
                  <a:pt x="8516353" y="4967554"/>
                </a:lnTo>
                <a:lnTo>
                  <a:pt x="8521560" y="4967630"/>
                </a:lnTo>
                <a:lnTo>
                  <a:pt x="8524341" y="4966627"/>
                </a:lnTo>
                <a:lnTo>
                  <a:pt x="8529726" y="4961534"/>
                </a:lnTo>
                <a:lnTo>
                  <a:pt x="8533612" y="4957902"/>
                </a:lnTo>
                <a:lnTo>
                  <a:pt x="8533726" y="4951882"/>
                </a:lnTo>
                <a:lnTo>
                  <a:pt x="8529967" y="4948072"/>
                </a:lnTo>
                <a:lnTo>
                  <a:pt x="8526208" y="4944313"/>
                </a:lnTo>
                <a:lnTo>
                  <a:pt x="8520010" y="4944148"/>
                </a:lnTo>
                <a:close/>
              </a:path>
              <a:path w="9895840" h="5295265">
                <a:moveTo>
                  <a:pt x="6679692" y="4924107"/>
                </a:moveTo>
                <a:lnTo>
                  <a:pt x="6673494" y="4924132"/>
                </a:lnTo>
                <a:lnTo>
                  <a:pt x="6661746" y="4935562"/>
                </a:lnTo>
                <a:lnTo>
                  <a:pt x="6661734" y="4941595"/>
                </a:lnTo>
                <a:lnTo>
                  <a:pt x="6667436" y="4947145"/>
                </a:lnTo>
                <a:lnTo>
                  <a:pt x="6669887" y="4948085"/>
                </a:lnTo>
                <a:lnTo>
                  <a:pt x="6674891" y="4948161"/>
                </a:lnTo>
                <a:lnTo>
                  <a:pt x="6677431" y="4947246"/>
                </a:lnTo>
                <a:lnTo>
                  <a:pt x="6687362" y="4937569"/>
                </a:lnTo>
                <a:lnTo>
                  <a:pt x="6687350" y="4931537"/>
                </a:lnTo>
                <a:lnTo>
                  <a:pt x="6679692" y="4924107"/>
                </a:lnTo>
                <a:close/>
              </a:path>
              <a:path w="9895840" h="5295265">
                <a:moveTo>
                  <a:pt x="8933548" y="4965788"/>
                </a:moveTo>
                <a:lnTo>
                  <a:pt x="8928950" y="4970030"/>
                </a:lnTo>
                <a:lnTo>
                  <a:pt x="8927871" y="4980990"/>
                </a:lnTo>
                <a:lnTo>
                  <a:pt x="8927388" y="4986248"/>
                </a:lnTo>
                <a:lnTo>
                  <a:pt x="8931338" y="4990884"/>
                </a:lnTo>
                <a:lnTo>
                  <a:pt x="8936723" y="4991379"/>
                </a:lnTo>
                <a:lnTo>
                  <a:pt x="8936977" y="4991417"/>
                </a:lnTo>
                <a:lnTo>
                  <a:pt x="8942539" y="4991506"/>
                </a:lnTo>
                <a:lnTo>
                  <a:pt x="8946883" y="4987759"/>
                </a:lnTo>
                <a:lnTo>
                  <a:pt x="8947340" y="4982794"/>
                </a:lnTo>
                <a:lnTo>
                  <a:pt x="8948407" y="4971923"/>
                </a:lnTo>
                <a:lnTo>
                  <a:pt x="8944470" y="4967249"/>
                </a:lnTo>
                <a:lnTo>
                  <a:pt x="8939098" y="4966741"/>
                </a:lnTo>
                <a:lnTo>
                  <a:pt x="8933548" y="4965788"/>
                </a:lnTo>
                <a:close/>
              </a:path>
              <a:path w="9895840" h="5295265">
                <a:moveTo>
                  <a:pt x="5317934" y="4916144"/>
                </a:moveTo>
                <a:lnTo>
                  <a:pt x="5312486" y="4916589"/>
                </a:lnTo>
                <a:lnTo>
                  <a:pt x="5307088" y="4916830"/>
                </a:lnTo>
                <a:lnTo>
                  <a:pt x="5302935" y="4921262"/>
                </a:lnTo>
                <a:lnTo>
                  <a:pt x="5303723" y="4937315"/>
                </a:lnTo>
                <a:lnTo>
                  <a:pt x="5307965" y="4941265"/>
                </a:lnTo>
                <a:lnTo>
                  <a:pt x="5313502" y="4941341"/>
                </a:lnTo>
                <a:lnTo>
                  <a:pt x="5313718" y="4941316"/>
                </a:lnTo>
                <a:lnTo>
                  <a:pt x="5319077" y="4941074"/>
                </a:lnTo>
                <a:lnTo>
                  <a:pt x="5323243" y="4936629"/>
                </a:lnTo>
                <a:lnTo>
                  <a:pt x="5322468" y="4920411"/>
                </a:lnTo>
                <a:lnTo>
                  <a:pt x="5317934" y="4916144"/>
                </a:lnTo>
                <a:close/>
              </a:path>
              <a:path w="9895840" h="5295265">
                <a:moveTo>
                  <a:pt x="4816081" y="4925136"/>
                </a:moveTo>
                <a:lnTo>
                  <a:pt x="4809959" y="4925352"/>
                </a:lnTo>
                <a:lnTo>
                  <a:pt x="4804575" y="4925618"/>
                </a:lnTo>
                <a:lnTo>
                  <a:pt x="4800434" y="4930101"/>
                </a:lnTo>
                <a:lnTo>
                  <a:pt x="4800981" y="4940388"/>
                </a:lnTo>
                <a:lnTo>
                  <a:pt x="4805222" y="4944313"/>
                </a:lnTo>
                <a:lnTo>
                  <a:pt x="4810760" y="4944402"/>
                </a:lnTo>
                <a:lnTo>
                  <a:pt x="4816551" y="4944173"/>
                </a:lnTo>
                <a:lnTo>
                  <a:pt x="4821961" y="4944059"/>
                </a:lnTo>
                <a:lnTo>
                  <a:pt x="4826215" y="4939703"/>
                </a:lnTo>
                <a:lnTo>
                  <a:pt x="4826114" y="4934419"/>
                </a:lnTo>
                <a:lnTo>
                  <a:pt x="4825974" y="4929162"/>
                </a:lnTo>
                <a:lnTo>
                  <a:pt x="4821072" y="4925428"/>
                </a:lnTo>
                <a:lnTo>
                  <a:pt x="4816081" y="4925136"/>
                </a:lnTo>
                <a:close/>
              </a:path>
              <a:path w="9895840" h="5295265">
                <a:moveTo>
                  <a:pt x="4851641" y="4927307"/>
                </a:moveTo>
                <a:lnTo>
                  <a:pt x="4846548" y="4930762"/>
                </a:lnTo>
                <a:lnTo>
                  <a:pt x="4845596" y="4935931"/>
                </a:lnTo>
                <a:lnTo>
                  <a:pt x="4844618" y="4941087"/>
                </a:lnTo>
                <a:lnTo>
                  <a:pt x="4848136" y="4946053"/>
                </a:lnTo>
                <a:lnTo>
                  <a:pt x="4859578" y="4948224"/>
                </a:lnTo>
                <a:lnTo>
                  <a:pt x="4860226" y="4948288"/>
                </a:lnTo>
                <a:lnTo>
                  <a:pt x="4865433" y="4948364"/>
                </a:lnTo>
                <a:lnTo>
                  <a:pt x="4869548" y="4945303"/>
                </a:lnTo>
                <a:lnTo>
                  <a:pt x="4871656" y="4935626"/>
                </a:lnTo>
                <a:lnTo>
                  <a:pt x="4868265" y="4930571"/>
                </a:lnTo>
                <a:lnTo>
                  <a:pt x="4862995" y="4929466"/>
                </a:lnTo>
                <a:lnTo>
                  <a:pt x="4856975" y="4928273"/>
                </a:lnTo>
                <a:lnTo>
                  <a:pt x="4851641" y="4927307"/>
                </a:lnTo>
                <a:close/>
              </a:path>
              <a:path w="9895840" h="5295265">
                <a:moveTo>
                  <a:pt x="8494217" y="4977193"/>
                </a:moveTo>
                <a:lnTo>
                  <a:pt x="8487956" y="4978819"/>
                </a:lnTo>
                <a:lnTo>
                  <a:pt x="8485035" y="4983226"/>
                </a:lnTo>
                <a:lnTo>
                  <a:pt x="8483066" y="4986261"/>
                </a:lnTo>
                <a:lnTo>
                  <a:pt x="8482152" y="4987810"/>
                </a:lnTo>
                <a:lnTo>
                  <a:pt x="8479421" y="4992331"/>
                </a:lnTo>
                <a:lnTo>
                  <a:pt x="8480983" y="4998173"/>
                </a:lnTo>
                <a:lnTo>
                  <a:pt x="8487181" y="5001704"/>
                </a:lnTo>
                <a:lnTo>
                  <a:pt x="8488819" y="5002110"/>
                </a:lnTo>
                <a:lnTo>
                  <a:pt x="8493861" y="5002174"/>
                </a:lnTo>
                <a:lnTo>
                  <a:pt x="8497189" y="5000498"/>
                </a:lnTo>
                <a:lnTo>
                  <a:pt x="8499017" y="4997424"/>
                </a:lnTo>
                <a:lnTo>
                  <a:pt x="8500643" y="4994833"/>
                </a:lnTo>
                <a:lnTo>
                  <a:pt x="8504821" y="4988509"/>
                </a:lnTo>
                <a:lnTo>
                  <a:pt x="8503310" y="4982946"/>
                </a:lnTo>
                <a:lnTo>
                  <a:pt x="8494217" y="4977193"/>
                </a:lnTo>
                <a:close/>
              </a:path>
              <a:path w="9895840" h="5295265">
                <a:moveTo>
                  <a:pt x="4774755" y="4930000"/>
                </a:moveTo>
                <a:lnTo>
                  <a:pt x="4769497" y="4931206"/>
                </a:lnTo>
                <a:lnTo>
                  <a:pt x="4763566" y="4932692"/>
                </a:lnTo>
                <a:lnTo>
                  <a:pt x="4758372" y="4934064"/>
                </a:lnTo>
                <a:lnTo>
                  <a:pt x="4755311" y="4939296"/>
                </a:lnTo>
                <a:lnTo>
                  <a:pt x="4757915" y="4948580"/>
                </a:lnTo>
                <a:lnTo>
                  <a:pt x="4761788" y="4951336"/>
                </a:lnTo>
                <a:lnTo>
                  <a:pt x="4766932" y="4951399"/>
                </a:lnTo>
                <a:lnTo>
                  <a:pt x="4767846" y="4951336"/>
                </a:lnTo>
                <a:lnTo>
                  <a:pt x="4768735" y="4951069"/>
                </a:lnTo>
                <a:lnTo>
                  <a:pt x="4779416" y="4948466"/>
                </a:lnTo>
                <a:lnTo>
                  <a:pt x="4782616" y="4943335"/>
                </a:lnTo>
                <a:lnTo>
                  <a:pt x="4780051" y="4933086"/>
                </a:lnTo>
                <a:lnTo>
                  <a:pt x="4774755" y="4930000"/>
                </a:lnTo>
                <a:close/>
              </a:path>
              <a:path w="9895840" h="5295265">
                <a:moveTo>
                  <a:pt x="6647992" y="4955209"/>
                </a:moveTo>
                <a:lnTo>
                  <a:pt x="6641795" y="4955222"/>
                </a:lnTo>
                <a:lnTo>
                  <a:pt x="6633946" y="4962982"/>
                </a:lnTo>
                <a:lnTo>
                  <a:pt x="6630136" y="4966677"/>
                </a:lnTo>
                <a:lnTo>
                  <a:pt x="6630123" y="4972697"/>
                </a:lnTo>
                <a:lnTo>
                  <a:pt x="6635826" y="4978260"/>
                </a:lnTo>
                <a:lnTo>
                  <a:pt x="6638277" y="4979200"/>
                </a:lnTo>
                <a:lnTo>
                  <a:pt x="6643281" y="4979276"/>
                </a:lnTo>
                <a:lnTo>
                  <a:pt x="6645846" y="4978349"/>
                </a:lnTo>
                <a:lnTo>
                  <a:pt x="6651955" y="4972392"/>
                </a:lnTo>
                <a:lnTo>
                  <a:pt x="6655739" y="4968633"/>
                </a:lnTo>
                <a:lnTo>
                  <a:pt x="6655714" y="4962613"/>
                </a:lnTo>
                <a:lnTo>
                  <a:pt x="6651879" y="4958892"/>
                </a:lnTo>
                <a:lnTo>
                  <a:pt x="6647992" y="4955209"/>
                </a:lnTo>
                <a:close/>
              </a:path>
              <a:path w="9895840" h="5295265">
                <a:moveTo>
                  <a:pt x="4897043" y="4939677"/>
                </a:moveTo>
                <a:lnTo>
                  <a:pt x="4891303" y="4941862"/>
                </a:lnTo>
                <a:lnTo>
                  <a:pt x="4887023" y="4951526"/>
                </a:lnTo>
                <a:lnTo>
                  <a:pt x="4889334" y="4957127"/>
                </a:lnTo>
                <a:lnTo>
                  <a:pt x="4897653" y="4960645"/>
                </a:lnTo>
                <a:lnTo>
                  <a:pt x="4900625" y="4962017"/>
                </a:lnTo>
                <a:lnTo>
                  <a:pt x="4902022" y="4962321"/>
                </a:lnTo>
                <a:lnTo>
                  <a:pt x="4907076" y="4962398"/>
                </a:lnTo>
                <a:lnTo>
                  <a:pt x="4910645" y="4960366"/>
                </a:lnTo>
                <a:lnTo>
                  <a:pt x="4914633" y="4952136"/>
                </a:lnTo>
                <a:lnTo>
                  <a:pt x="4912537" y="4946434"/>
                </a:lnTo>
                <a:lnTo>
                  <a:pt x="4907648" y="4944211"/>
                </a:lnTo>
                <a:lnTo>
                  <a:pt x="4905768" y="4943335"/>
                </a:lnTo>
                <a:lnTo>
                  <a:pt x="4903889" y="4942497"/>
                </a:lnTo>
                <a:lnTo>
                  <a:pt x="4897043" y="4939677"/>
                </a:lnTo>
                <a:close/>
              </a:path>
              <a:path w="9895840" h="5295265">
                <a:moveTo>
                  <a:pt x="4730534" y="4943652"/>
                </a:moveTo>
                <a:lnTo>
                  <a:pt x="4715103" y="4950218"/>
                </a:lnTo>
                <a:lnTo>
                  <a:pt x="4712868" y="4955832"/>
                </a:lnTo>
                <a:lnTo>
                  <a:pt x="4716653" y="4964176"/>
                </a:lnTo>
                <a:lnTo>
                  <a:pt x="4720170" y="4966271"/>
                </a:lnTo>
                <a:lnTo>
                  <a:pt x="4725250" y="4966347"/>
                </a:lnTo>
                <a:lnTo>
                  <a:pt x="4726622" y="4966106"/>
                </a:lnTo>
                <a:lnTo>
                  <a:pt x="4733163" y="4963312"/>
                </a:lnTo>
                <a:lnTo>
                  <a:pt x="4738116" y="4961293"/>
                </a:lnTo>
                <a:lnTo>
                  <a:pt x="4740465" y="4955705"/>
                </a:lnTo>
                <a:lnTo>
                  <a:pt x="4736274" y="4946040"/>
                </a:lnTo>
                <a:lnTo>
                  <a:pt x="4730534" y="4943652"/>
                </a:lnTo>
                <a:close/>
              </a:path>
              <a:path w="9895840" h="5295265">
                <a:moveTo>
                  <a:pt x="8929166" y="5009451"/>
                </a:moveTo>
                <a:lnTo>
                  <a:pt x="8924086" y="5012905"/>
                </a:lnTo>
                <a:lnTo>
                  <a:pt x="8923223" y="5018087"/>
                </a:lnTo>
                <a:lnTo>
                  <a:pt x="8921242" y="5028730"/>
                </a:lnTo>
                <a:lnTo>
                  <a:pt x="8924772" y="5033721"/>
                </a:lnTo>
                <a:lnTo>
                  <a:pt x="8930068" y="5034686"/>
                </a:lnTo>
                <a:lnTo>
                  <a:pt x="8931173" y="5034826"/>
                </a:lnTo>
                <a:lnTo>
                  <a:pt x="8936418" y="5034902"/>
                </a:lnTo>
                <a:lnTo>
                  <a:pt x="8940584" y="5031676"/>
                </a:lnTo>
                <a:lnTo>
                  <a:pt x="8941460" y="5027041"/>
                </a:lnTo>
                <a:lnTo>
                  <a:pt x="8942489" y="5021262"/>
                </a:lnTo>
                <a:lnTo>
                  <a:pt x="8943378" y="5016080"/>
                </a:lnTo>
                <a:lnTo>
                  <a:pt x="8939784" y="5011153"/>
                </a:lnTo>
                <a:lnTo>
                  <a:pt x="8929166" y="5009451"/>
                </a:lnTo>
                <a:close/>
              </a:path>
              <a:path w="9895840" h="5295265">
                <a:moveTo>
                  <a:pt x="5319737" y="4960264"/>
                </a:moveTo>
                <a:lnTo>
                  <a:pt x="5314416" y="4960378"/>
                </a:lnTo>
                <a:lnTo>
                  <a:pt x="5309006" y="4960594"/>
                </a:lnTo>
                <a:lnTo>
                  <a:pt x="5304815" y="4965052"/>
                </a:lnTo>
                <a:lnTo>
                  <a:pt x="5305298" y="4975948"/>
                </a:lnTo>
                <a:lnTo>
                  <a:pt x="5305488" y="4981054"/>
                </a:lnTo>
                <a:lnTo>
                  <a:pt x="5309768" y="4985067"/>
                </a:lnTo>
                <a:lnTo>
                  <a:pt x="5315419" y="4985156"/>
                </a:lnTo>
                <a:lnTo>
                  <a:pt x="5320830" y="4984940"/>
                </a:lnTo>
                <a:lnTo>
                  <a:pt x="5325033" y="4980520"/>
                </a:lnTo>
                <a:lnTo>
                  <a:pt x="5324830" y="4975275"/>
                </a:lnTo>
                <a:lnTo>
                  <a:pt x="5324360" y="4964264"/>
                </a:lnTo>
                <a:lnTo>
                  <a:pt x="5319737" y="4960264"/>
                </a:lnTo>
                <a:close/>
              </a:path>
              <a:path w="9895840" h="5295265">
                <a:moveTo>
                  <a:pt x="4938356" y="4960861"/>
                </a:moveTo>
                <a:lnTo>
                  <a:pt x="4932299" y="4961991"/>
                </a:lnTo>
                <a:lnTo>
                  <a:pt x="4926304" y="4970741"/>
                </a:lnTo>
                <a:lnTo>
                  <a:pt x="4927498" y="4976660"/>
                </a:lnTo>
                <a:lnTo>
                  <a:pt x="4936718" y="4982730"/>
                </a:lnTo>
                <a:lnTo>
                  <a:pt x="4938395" y="4983861"/>
                </a:lnTo>
                <a:lnTo>
                  <a:pt x="4940261" y="4984407"/>
                </a:lnTo>
                <a:lnTo>
                  <a:pt x="4945303" y="4984470"/>
                </a:lnTo>
                <a:lnTo>
                  <a:pt x="4948402" y="4983060"/>
                </a:lnTo>
                <a:lnTo>
                  <a:pt x="4950320" y="4980317"/>
                </a:lnTo>
                <a:lnTo>
                  <a:pt x="4953406" y="4975999"/>
                </a:lnTo>
                <a:lnTo>
                  <a:pt x="4952276" y="4970081"/>
                </a:lnTo>
                <a:lnTo>
                  <a:pt x="4947831" y="4967084"/>
                </a:lnTo>
                <a:lnTo>
                  <a:pt x="4942865" y="4963795"/>
                </a:lnTo>
                <a:lnTo>
                  <a:pt x="4938356" y="4960861"/>
                </a:lnTo>
                <a:close/>
              </a:path>
              <a:path w="9895840" h="5295265">
                <a:moveTo>
                  <a:pt x="8472868" y="5017363"/>
                </a:moveTo>
                <a:lnTo>
                  <a:pt x="8467712" y="5020627"/>
                </a:lnTo>
                <a:lnTo>
                  <a:pt x="8466543" y="5025732"/>
                </a:lnTo>
                <a:lnTo>
                  <a:pt x="8466061" y="5027739"/>
                </a:lnTo>
                <a:lnTo>
                  <a:pt x="8465667" y="5029771"/>
                </a:lnTo>
                <a:lnTo>
                  <a:pt x="8464423" y="5036985"/>
                </a:lnTo>
                <a:lnTo>
                  <a:pt x="8468004" y="5041900"/>
                </a:lnTo>
                <a:lnTo>
                  <a:pt x="8473846" y="5042890"/>
                </a:lnTo>
                <a:lnTo>
                  <a:pt x="8479599" y="5042992"/>
                </a:lnTo>
                <a:lnTo>
                  <a:pt x="8483777" y="5039702"/>
                </a:lnTo>
                <a:lnTo>
                  <a:pt x="8484603" y="5035016"/>
                </a:lnTo>
                <a:lnTo>
                  <a:pt x="8485251" y="5031587"/>
                </a:lnTo>
                <a:lnTo>
                  <a:pt x="8486813" y="5024742"/>
                </a:lnTo>
                <a:lnTo>
                  <a:pt x="8483473" y="5019636"/>
                </a:lnTo>
                <a:lnTo>
                  <a:pt x="8472868" y="5017363"/>
                </a:lnTo>
                <a:close/>
              </a:path>
              <a:path w="9895840" h="5295265">
                <a:moveTo>
                  <a:pt x="4975440" y="4987036"/>
                </a:moveTo>
                <a:lnTo>
                  <a:pt x="4969294" y="4987734"/>
                </a:lnTo>
                <a:lnTo>
                  <a:pt x="4962575" y="4995926"/>
                </a:lnTo>
                <a:lnTo>
                  <a:pt x="4963287" y="5001945"/>
                </a:lnTo>
                <a:lnTo>
                  <a:pt x="4973802" y="5010124"/>
                </a:lnTo>
                <a:lnTo>
                  <a:pt x="4975948" y="5010835"/>
                </a:lnTo>
                <a:lnTo>
                  <a:pt x="4980940" y="5010912"/>
                </a:lnTo>
                <a:lnTo>
                  <a:pt x="4983822" y="5009705"/>
                </a:lnTo>
                <a:lnTo>
                  <a:pt x="4985791" y="5007368"/>
                </a:lnTo>
                <a:lnTo>
                  <a:pt x="4989182" y="5003253"/>
                </a:lnTo>
                <a:lnTo>
                  <a:pt x="4988534" y="4997259"/>
                </a:lnTo>
                <a:lnTo>
                  <a:pt x="4984343" y="4993944"/>
                </a:lnTo>
                <a:lnTo>
                  <a:pt x="4975440" y="4987036"/>
                </a:lnTo>
                <a:close/>
              </a:path>
              <a:path w="9895840" h="5295265">
                <a:moveTo>
                  <a:pt x="8920365" y="5051577"/>
                </a:moveTo>
                <a:lnTo>
                  <a:pt x="8914879" y="5054498"/>
                </a:lnTo>
                <a:lnTo>
                  <a:pt x="8913317" y="5059514"/>
                </a:lnTo>
                <a:lnTo>
                  <a:pt x="8911544" y="5065064"/>
                </a:lnTo>
                <a:lnTo>
                  <a:pt x="8925001" y="5077307"/>
                </a:lnTo>
                <a:lnTo>
                  <a:pt x="8928900" y="5074729"/>
                </a:lnTo>
                <a:lnTo>
                  <a:pt x="8930233" y="5070665"/>
                </a:lnTo>
                <a:lnTo>
                  <a:pt x="8932115" y="5064810"/>
                </a:lnTo>
                <a:lnTo>
                  <a:pt x="8933599" y="5060035"/>
                </a:lnTo>
                <a:lnTo>
                  <a:pt x="8930678" y="5054701"/>
                </a:lnTo>
                <a:lnTo>
                  <a:pt x="8925509" y="5053164"/>
                </a:lnTo>
                <a:lnTo>
                  <a:pt x="8920365" y="5051577"/>
                </a:lnTo>
                <a:close/>
              </a:path>
              <a:path w="9895840" h="5295265">
                <a:moveTo>
                  <a:pt x="5309717" y="5003241"/>
                </a:moveTo>
                <a:lnTo>
                  <a:pt x="5304675" y="5006733"/>
                </a:lnTo>
                <a:lnTo>
                  <a:pt x="5303418" y="5013655"/>
                </a:lnTo>
                <a:lnTo>
                  <a:pt x="5303075" y="5015382"/>
                </a:lnTo>
                <a:lnTo>
                  <a:pt x="5302624" y="5017287"/>
                </a:lnTo>
                <a:lnTo>
                  <a:pt x="5301513" y="5022176"/>
                </a:lnTo>
                <a:lnTo>
                  <a:pt x="5304802" y="5027295"/>
                </a:lnTo>
                <a:lnTo>
                  <a:pt x="5310746" y="5028603"/>
                </a:lnTo>
                <a:lnTo>
                  <a:pt x="5311432" y="5028679"/>
                </a:lnTo>
                <a:lnTo>
                  <a:pt x="5316639" y="5028755"/>
                </a:lnTo>
                <a:lnTo>
                  <a:pt x="5320715" y="5025745"/>
                </a:lnTo>
                <a:lnTo>
                  <a:pt x="5322227" y="5019281"/>
                </a:lnTo>
                <a:lnTo>
                  <a:pt x="5322678" y="5017033"/>
                </a:lnTo>
                <a:lnTo>
                  <a:pt x="5323928" y="5010048"/>
                </a:lnTo>
                <a:lnTo>
                  <a:pt x="5320385" y="5005095"/>
                </a:lnTo>
                <a:lnTo>
                  <a:pt x="5309717" y="5003241"/>
                </a:lnTo>
                <a:close/>
              </a:path>
              <a:path w="9895840" h="5295265">
                <a:moveTo>
                  <a:pt x="8478659" y="5061153"/>
                </a:moveTo>
                <a:lnTo>
                  <a:pt x="8467915" y="5062601"/>
                </a:lnTo>
                <a:lnTo>
                  <a:pt x="8464194" y="5067439"/>
                </a:lnTo>
                <a:lnTo>
                  <a:pt x="8464956" y="5072621"/>
                </a:lnTo>
                <a:lnTo>
                  <a:pt x="8465578" y="5076647"/>
                </a:lnTo>
                <a:lnTo>
                  <a:pt x="8466823" y="5083213"/>
                </a:lnTo>
                <a:lnTo>
                  <a:pt x="8470849" y="5086388"/>
                </a:lnTo>
                <a:lnTo>
                  <a:pt x="8476068" y="5086477"/>
                </a:lnTo>
                <a:lnTo>
                  <a:pt x="8476716" y="5086413"/>
                </a:lnTo>
                <a:lnTo>
                  <a:pt x="8482660" y="5085359"/>
                </a:lnTo>
                <a:lnTo>
                  <a:pt x="8486178" y="5080406"/>
                </a:lnTo>
                <a:lnTo>
                  <a:pt x="8484857" y="5073459"/>
                </a:lnTo>
                <a:lnTo>
                  <a:pt x="8484565" y="5071745"/>
                </a:lnTo>
                <a:lnTo>
                  <a:pt x="8483549" y="5064772"/>
                </a:lnTo>
                <a:lnTo>
                  <a:pt x="8478659" y="5061153"/>
                </a:lnTo>
                <a:close/>
              </a:path>
              <a:path w="9895840" h="5295265">
                <a:moveTo>
                  <a:pt x="5010340" y="5014937"/>
                </a:moveTo>
                <a:lnTo>
                  <a:pt x="5004181" y="5015547"/>
                </a:lnTo>
                <a:lnTo>
                  <a:pt x="4997361" y="5023662"/>
                </a:lnTo>
                <a:lnTo>
                  <a:pt x="4997996" y="5029682"/>
                </a:lnTo>
                <a:lnTo>
                  <a:pt x="5002187" y="5033010"/>
                </a:lnTo>
                <a:lnTo>
                  <a:pt x="5008613" y="5038039"/>
                </a:lnTo>
                <a:lnTo>
                  <a:pt x="5010696" y="5038712"/>
                </a:lnTo>
                <a:lnTo>
                  <a:pt x="5015725" y="5038788"/>
                </a:lnTo>
                <a:lnTo>
                  <a:pt x="5018620" y="5037569"/>
                </a:lnTo>
                <a:lnTo>
                  <a:pt x="5020602" y="5035169"/>
                </a:lnTo>
                <a:lnTo>
                  <a:pt x="5023929" y="5031041"/>
                </a:lnTo>
                <a:lnTo>
                  <a:pt x="5023243" y="5025034"/>
                </a:lnTo>
                <a:lnTo>
                  <a:pt x="5019001" y="5021770"/>
                </a:lnTo>
                <a:lnTo>
                  <a:pt x="5010340" y="5014937"/>
                </a:lnTo>
                <a:close/>
              </a:path>
              <a:path w="9895840" h="5295265">
                <a:moveTo>
                  <a:pt x="8905938" y="5092395"/>
                </a:moveTo>
                <a:lnTo>
                  <a:pt x="8900172" y="5094427"/>
                </a:lnTo>
                <a:lnTo>
                  <a:pt x="8897924" y="5099189"/>
                </a:lnTo>
                <a:lnTo>
                  <a:pt x="8895499" y="5104193"/>
                </a:lnTo>
                <a:lnTo>
                  <a:pt x="8893149" y="5108905"/>
                </a:lnTo>
                <a:lnTo>
                  <a:pt x="8895181" y="5114607"/>
                </a:lnTo>
                <a:lnTo>
                  <a:pt x="8900020" y="5116918"/>
                </a:lnTo>
                <a:lnTo>
                  <a:pt x="8901379" y="5117541"/>
                </a:lnTo>
                <a:lnTo>
                  <a:pt x="8902776" y="5117858"/>
                </a:lnTo>
                <a:lnTo>
                  <a:pt x="8907856" y="5117934"/>
                </a:lnTo>
                <a:lnTo>
                  <a:pt x="8911386" y="5115953"/>
                </a:lnTo>
                <a:lnTo>
                  <a:pt x="8913088" y="5112524"/>
                </a:lnTo>
                <a:lnTo>
                  <a:pt x="8915692" y="5107190"/>
                </a:lnTo>
                <a:lnTo>
                  <a:pt x="8917927" y="5102415"/>
                </a:lnTo>
                <a:lnTo>
                  <a:pt x="8915806" y="5096751"/>
                </a:lnTo>
                <a:lnTo>
                  <a:pt x="8910904" y="5094541"/>
                </a:lnTo>
                <a:lnTo>
                  <a:pt x="8905938" y="5092395"/>
                </a:lnTo>
                <a:close/>
              </a:path>
              <a:path w="9895840" h="5295265">
                <a:moveTo>
                  <a:pt x="5045468" y="5040477"/>
                </a:moveTo>
                <a:lnTo>
                  <a:pt x="5039410" y="5041785"/>
                </a:lnTo>
                <a:lnTo>
                  <a:pt x="5033606" y="5050650"/>
                </a:lnTo>
                <a:lnTo>
                  <a:pt x="5034965" y="5056543"/>
                </a:lnTo>
                <a:lnTo>
                  <a:pt x="5039499" y="5059362"/>
                </a:lnTo>
                <a:lnTo>
                  <a:pt x="5046256" y="5063451"/>
                </a:lnTo>
                <a:lnTo>
                  <a:pt x="5047932" y="5063871"/>
                </a:lnTo>
                <a:lnTo>
                  <a:pt x="5052974" y="5063947"/>
                </a:lnTo>
                <a:lnTo>
                  <a:pt x="5056276" y="5062308"/>
                </a:lnTo>
                <a:lnTo>
                  <a:pt x="5060899" y="5054803"/>
                </a:lnTo>
                <a:lnTo>
                  <a:pt x="5059413" y="5048935"/>
                </a:lnTo>
                <a:lnTo>
                  <a:pt x="5054790" y="5046218"/>
                </a:lnTo>
                <a:lnTo>
                  <a:pt x="5050028" y="5043360"/>
                </a:lnTo>
                <a:lnTo>
                  <a:pt x="5045468" y="5040477"/>
                </a:lnTo>
                <a:close/>
              </a:path>
              <a:path w="9895840" h="5295265">
                <a:moveTo>
                  <a:pt x="5298033" y="5043081"/>
                </a:moveTo>
                <a:lnTo>
                  <a:pt x="5291924" y="5044198"/>
                </a:lnTo>
                <a:lnTo>
                  <a:pt x="5287886" y="5049888"/>
                </a:lnTo>
                <a:lnTo>
                  <a:pt x="5286844" y="5051259"/>
                </a:lnTo>
                <a:lnTo>
                  <a:pt x="5282438" y="5056695"/>
                </a:lnTo>
                <a:lnTo>
                  <a:pt x="5283149" y="5062689"/>
                </a:lnTo>
                <a:lnTo>
                  <a:pt x="5287391" y="5065941"/>
                </a:lnTo>
                <a:lnTo>
                  <a:pt x="5289156" y="5067325"/>
                </a:lnTo>
                <a:lnTo>
                  <a:pt x="5291226" y="5067985"/>
                </a:lnTo>
                <a:lnTo>
                  <a:pt x="5296242" y="5068062"/>
                </a:lnTo>
                <a:lnTo>
                  <a:pt x="5299163" y="5066830"/>
                </a:lnTo>
                <a:lnTo>
                  <a:pt x="5302541" y="5062689"/>
                </a:lnTo>
                <a:lnTo>
                  <a:pt x="5303748" y="5061064"/>
                </a:lnTo>
                <a:lnTo>
                  <a:pt x="5308041" y="5055006"/>
                </a:lnTo>
                <a:lnTo>
                  <a:pt x="5306910" y="5049062"/>
                </a:lnTo>
                <a:lnTo>
                  <a:pt x="5298033" y="5043081"/>
                </a:lnTo>
                <a:close/>
              </a:path>
              <a:path w="9895840" h="5295265">
                <a:moveTo>
                  <a:pt x="8488260" y="5102567"/>
                </a:moveTo>
                <a:lnTo>
                  <a:pt x="8483257" y="5104536"/>
                </a:lnTo>
                <a:lnTo>
                  <a:pt x="8478278" y="5106555"/>
                </a:lnTo>
                <a:lnTo>
                  <a:pt x="8475916" y="5112131"/>
                </a:lnTo>
                <a:lnTo>
                  <a:pt x="8478012" y="5116995"/>
                </a:lnTo>
                <a:lnTo>
                  <a:pt x="8480437" y="5122430"/>
                </a:lnTo>
                <a:lnTo>
                  <a:pt x="8482063" y="5125948"/>
                </a:lnTo>
                <a:lnTo>
                  <a:pt x="8485568" y="5128031"/>
                </a:lnTo>
                <a:lnTo>
                  <a:pt x="8489264" y="5128094"/>
                </a:lnTo>
                <a:lnTo>
                  <a:pt x="8490623" y="5128094"/>
                </a:lnTo>
                <a:lnTo>
                  <a:pt x="8492045" y="5127840"/>
                </a:lnTo>
                <a:lnTo>
                  <a:pt x="8498306" y="5125110"/>
                </a:lnTo>
                <a:lnTo>
                  <a:pt x="8500491" y="5119471"/>
                </a:lnTo>
                <a:lnTo>
                  <a:pt x="8498281" y="5114671"/>
                </a:lnTo>
                <a:lnTo>
                  <a:pt x="8496033" y="5109679"/>
                </a:lnTo>
                <a:lnTo>
                  <a:pt x="8493963" y="5104841"/>
                </a:lnTo>
                <a:lnTo>
                  <a:pt x="8488260" y="5102567"/>
                </a:lnTo>
                <a:close/>
              </a:path>
              <a:path w="9895840" h="5295265">
                <a:moveTo>
                  <a:pt x="5083365" y="5061343"/>
                </a:moveTo>
                <a:lnTo>
                  <a:pt x="5077599" y="5063502"/>
                </a:lnTo>
                <a:lnTo>
                  <a:pt x="5073142" y="5073091"/>
                </a:lnTo>
                <a:lnTo>
                  <a:pt x="5075326" y="5078742"/>
                </a:lnTo>
                <a:lnTo>
                  <a:pt x="5085816" y="5083302"/>
                </a:lnTo>
                <a:lnTo>
                  <a:pt x="5087035" y="5083797"/>
                </a:lnTo>
                <a:lnTo>
                  <a:pt x="5088280" y="5084051"/>
                </a:lnTo>
                <a:lnTo>
                  <a:pt x="5093373" y="5084127"/>
                </a:lnTo>
                <a:lnTo>
                  <a:pt x="5097043" y="5081943"/>
                </a:lnTo>
                <a:lnTo>
                  <a:pt x="5100751" y="5073459"/>
                </a:lnTo>
                <a:lnTo>
                  <a:pt x="5098427" y="5067858"/>
                </a:lnTo>
                <a:lnTo>
                  <a:pt x="5088318" y="5063566"/>
                </a:lnTo>
                <a:lnTo>
                  <a:pt x="5083365" y="5061343"/>
                </a:lnTo>
                <a:close/>
              </a:path>
              <a:path w="9895840" h="5295265">
                <a:moveTo>
                  <a:pt x="5263692" y="5071821"/>
                </a:moveTo>
                <a:lnTo>
                  <a:pt x="5257457" y="5075174"/>
                </a:lnTo>
                <a:lnTo>
                  <a:pt x="5255882" y="5075948"/>
                </a:lnTo>
                <a:lnTo>
                  <a:pt x="5249405" y="5078945"/>
                </a:lnTo>
                <a:lnTo>
                  <a:pt x="5247322" y="5084622"/>
                </a:lnTo>
                <a:lnTo>
                  <a:pt x="5251323" y="5092763"/>
                </a:lnTo>
                <a:lnTo>
                  <a:pt x="5254752" y="5094757"/>
                </a:lnTo>
                <a:lnTo>
                  <a:pt x="5259793" y="5094833"/>
                </a:lnTo>
                <a:lnTo>
                  <a:pt x="5261292" y="5094554"/>
                </a:lnTo>
                <a:lnTo>
                  <a:pt x="5262676" y="5093893"/>
                </a:lnTo>
                <a:lnTo>
                  <a:pt x="5264632" y="5093017"/>
                </a:lnTo>
                <a:lnTo>
                  <a:pt x="5266563" y="5092065"/>
                </a:lnTo>
                <a:lnTo>
                  <a:pt x="5273154" y="5088521"/>
                </a:lnTo>
                <a:lnTo>
                  <a:pt x="5274856" y="5082730"/>
                </a:lnTo>
                <a:lnTo>
                  <a:pt x="5269649" y="5073484"/>
                </a:lnTo>
                <a:lnTo>
                  <a:pt x="5263692" y="5071821"/>
                </a:lnTo>
                <a:close/>
              </a:path>
              <a:path w="9895840" h="5295265">
                <a:moveTo>
                  <a:pt x="5123980" y="5076837"/>
                </a:moveTo>
                <a:lnTo>
                  <a:pt x="5118519" y="5079657"/>
                </a:lnTo>
                <a:lnTo>
                  <a:pt x="5115598" y="5089779"/>
                </a:lnTo>
                <a:lnTo>
                  <a:pt x="5118608" y="5095049"/>
                </a:lnTo>
                <a:lnTo>
                  <a:pt x="5123802" y="5096484"/>
                </a:lnTo>
                <a:lnTo>
                  <a:pt x="5130495" y="5098249"/>
                </a:lnTo>
                <a:lnTo>
                  <a:pt x="5131269" y="5098338"/>
                </a:lnTo>
                <a:lnTo>
                  <a:pt x="5136426" y="5098415"/>
                </a:lnTo>
                <a:lnTo>
                  <a:pt x="5140477" y="5095544"/>
                </a:lnTo>
                <a:lnTo>
                  <a:pt x="5142915" y="5086070"/>
                </a:lnTo>
                <a:lnTo>
                  <a:pt x="5139728" y="5080889"/>
                </a:lnTo>
                <a:lnTo>
                  <a:pt x="5123980" y="5076837"/>
                </a:lnTo>
                <a:close/>
              </a:path>
              <a:path w="9895840" h="5295265">
                <a:moveTo>
                  <a:pt x="8885885" y="5130584"/>
                </a:moveTo>
                <a:lnTo>
                  <a:pt x="8879814" y="5131816"/>
                </a:lnTo>
                <a:lnTo>
                  <a:pt x="8876786" y="5136324"/>
                </a:lnTo>
                <a:lnTo>
                  <a:pt x="8873731" y="5140794"/>
                </a:lnTo>
                <a:lnTo>
                  <a:pt x="8870683" y="5145112"/>
                </a:lnTo>
                <a:lnTo>
                  <a:pt x="8871826" y="5151056"/>
                </a:lnTo>
                <a:lnTo>
                  <a:pt x="8877922" y="5155133"/>
                </a:lnTo>
                <a:lnTo>
                  <a:pt x="8879801" y="5155666"/>
                </a:lnTo>
                <a:lnTo>
                  <a:pt x="8884818" y="5155742"/>
                </a:lnTo>
                <a:lnTo>
                  <a:pt x="8887955" y="5154320"/>
                </a:lnTo>
                <a:lnTo>
                  <a:pt x="8889873" y="5151589"/>
                </a:lnTo>
                <a:lnTo>
                  <a:pt x="8893263" y="5146624"/>
                </a:lnTo>
                <a:lnTo>
                  <a:pt x="8896210" y="5142230"/>
                </a:lnTo>
                <a:lnTo>
                  <a:pt x="8894927" y="5136324"/>
                </a:lnTo>
                <a:lnTo>
                  <a:pt x="8885885" y="5130584"/>
                </a:lnTo>
                <a:close/>
              </a:path>
              <a:path w="9895840" h="5295265">
                <a:moveTo>
                  <a:pt x="5225059" y="5085892"/>
                </a:moveTo>
                <a:lnTo>
                  <a:pt x="5214175" y="5087315"/>
                </a:lnTo>
                <a:lnTo>
                  <a:pt x="5208816" y="5087924"/>
                </a:lnTo>
                <a:lnTo>
                  <a:pt x="5204993" y="5092636"/>
                </a:lnTo>
                <a:lnTo>
                  <a:pt x="5206199" y="5102694"/>
                </a:lnTo>
                <a:lnTo>
                  <a:pt x="5210365" y="5106225"/>
                </a:lnTo>
                <a:lnTo>
                  <a:pt x="5215204" y="5106301"/>
                </a:lnTo>
                <a:lnTo>
                  <a:pt x="5216055" y="5106289"/>
                </a:lnTo>
                <a:lnTo>
                  <a:pt x="5216474" y="5106250"/>
                </a:lnTo>
                <a:lnTo>
                  <a:pt x="5222544" y="5105463"/>
                </a:lnTo>
                <a:lnTo>
                  <a:pt x="5227904" y="5104714"/>
                </a:lnTo>
                <a:lnTo>
                  <a:pt x="5231612" y="5099888"/>
                </a:lnTo>
                <a:lnTo>
                  <a:pt x="5230812" y="5094668"/>
                </a:lnTo>
                <a:lnTo>
                  <a:pt x="5230050" y="5089461"/>
                </a:lnTo>
                <a:lnTo>
                  <a:pt x="5225059" y="5085892"/>
                </a:lnTo>
                <a:close/>
              </a:path>
              <a:path w="9895840" h="5295265">
                <a:moveTo>
                  <a:pt x="5166347" y="5086134"/>
                </a:moveTo>
                <a:lnTo>
                  <a:pt x="5161445" y="5089728"/>
                </a:lnTo>
                <a:lnTo>
                  <a:pt x="5160784" y="5094947"/>
                </a:lnTo>
                <a:lnTo>
                  <a:pt x="5160098" y="5100154"/>
                </a:lnTo>
                <a:lnTo>
                  <a:pt x="5163908" y="5104930"/>
                </a:lnTo>
                <a:lnTo>
                  <a:pt x="5173408" y="5106085"/>
                </a:lnTo>
                <a:lnTo>
                  <a:pt x="5175707" y="5106289"/>
                </a:lnTo>
                <a:lnTo>
                  <a:pt x="5181257" y="5106365"/>
                </a:lnTo>
                <a:lnTo>
                  <a:pt x="5185600" y="5102618"/>
                </a:lnTo>
                <a:lnTo>
                  <a:pt x="5186514" y="5092382"/>
                </a:lnTo>
                <a:lnTo>
                  <a:pt x="5182539" y="5087759"/>
                </a:lnTo>
                <a:lnTo>
                  <a:pt x="5175338" y="5087137"/>
                </a:lnTo>
                <a:lnTo>
                  <a:pt x="5171706" y="5086692"/>
                </a:lnTo>
                <a:lnTo>
                  <a:pt x="5166347" y="5086134"/>
                </a:lnTo>
                <a:close/>
              </a:path>
              <a:path w="9895840" h="5295265">
                <a:moveTo>
                  <a:pt x="8506371" y="5142318"/>
                </a:moveTo>
                <a:lnTo>
                  <a:pt x="8496630" y="5146827"/>
                </a:lnTo>
                <a:lnTo>
                  <a:pt x="8494534" y="5152491"/>
                </a:lnTo>
                <a:lnTo>
                  <a:pt x="8501011" y="5165813"/>
                </a:lnTo>
                <a:lnTo>
                  <a:pt x="8504478" y="5167820"/>
                </a:lnTo>
                <a:lnTo>
                  <a:pt x="8509520" y="5167896"/>
                </a:lnTo>
                <a:lnTo>
                  <a:pt x="8510993" y="5167630"/>
                </a:lnTo>
                <a:lnTo>
                  <a:pt x="8517255" y="5164721"/>
                </a:lnTo>
                <a:lnTo>
                  <a:pt x="8519350" y="5159057"/>
                </a:lnTo>
                <a:lnTo>
                  <a:pt x="8514524" y="5149126"/>
                </a:lnTo>
                <a:lnTo>
                  <a:pt x="8512187" y="5144376"/>
                </a:lnTo>
                <a:lnTo>
                  <a:pt x="8506371" y="5142318"/>
                </a:lnTo>
                <a:close/>
              </a:path>
              <a:path w="9895840" h="5295265">
                <a:moveTo>
                  <a:pt x="8860409" y="5165598"/>
                </a:moveTo>
                <a:lnTo>
                  <a:pt x="8854211" y="5165813"/>
                </a:lnTo>
                <a:lnTo>
                  <a:pt x="8850566" y="5169725"/>
                </a:lnTo>
                <a:lnTo>
                  <a:pt x="8846680" y="5173764"/>
                </a:lnTo>
                <a:lnTo>
                  <a:pt x="8842971" y="5177561"/>
                </a:lnTo>
                <a:lnTo>
                  <a:pt x="8843149" y="5183606"/>
                </a:lnTo>
                <a:lnTo>
                  <a:pt x="8848928" y="5188953"/>
                </a:lnTo>
                <a:lnTo>
                  <a:pt x="8851277" y="5189816"/>
                </a:lnTo>
                <a:lnTo>
                  <a:pt x="8856294" y="5189893"/>
                </a:lnTo>
                <a:lnTo>
                  <a:pt x="8858923" y="5188902"/>
                </a:lnTo>
                <a:lnTo>
                  <a:pt x="8864981" y="5182616"/>
                </a:lnTo>
                <a:lnTo>
                  <a:pt x="8868625" y="5178742"/>
                </a:lnTo>
                <a:lnTo>
                  <a:pt x="8868359" y="5172722"/>
                </a:lnTo>
                <a:lnTo>
                  <a:pt x="8860409" y="5165598"/>
                </a:lnTo>
                <a:close/>
              </a:path>
              <a:path w="9895840" h="5295265">
                <a:moveTo>
                  <a:pt x="8525852" y="5181739"/>
                </a:moveTo>
                <a:lnTo>
                  <a:pt x="8516175" y="5186426"/>
                </a:lnTo>
                <a:lnTo>
                  <a:pt x="8514194" y="5192128"/>
                </a:lnTo>
                <a:lnTo>
                  <a:pt x="8516620" y="5196865"/>
                </a:lnTo>
                <a:lnTo>
                  <a:pt x="8521014" y="5205323"/>
                </a:lnTo>
                <a:lnTo>
                  <a:pt x="8524367" y="5207190"/>
                </a:lnTo>
                <a:lnTo>
                  <a:pt x="8529421" y="5207266"/>
                </a:lnTo>
                <a:lnTo>
                  <a:pt x="8530983" y="5206936"/>
                </a:lnTo>
                <a:lnTo>
                  <a:pt x="8537270" y="5203850"/>
                </a:lnTo>
                <a:lnTo>
                  <a:pt x="8539162" y="5198097"/>
                </a:lnTo>
                <a:lnTo>
                  <a:pt x="8536711" y="5193411"/>
                </a:lnTo>
                <a:lnTo>
                  <a:pt x="8531694" y="5183657"/>
                </a:lnTo>
                <a:lnTo>
                  <a:pt x="8525852" y="5181739"/>
                </a:lnTo>
                <a:close/>
              </a:path>
              <a:path w="9895840" h="5295265">
                <a:moveTo>
                  <a:pt x="8823020" y="5194490"/>
                </a:moveTo>
                <a:lnTo>
                  <a:pt x="8818676" y="5197525"/>
                </a:lnTo>
                <a:lnTo>
                  <a:pt x="8815666" y="5199595"/>
                </a:lnTo>
                <a:lnTo>
                  <a:pt x="8809621" y="5203494"/>
                </a:lnTo>
                <a:lnTo>
                  <a:pt x="8808415" y="5209400"/>
                </a:lnTo>
                <a:lnTo>
                  <a:pt x="8811399" y="5213794"/>
                </a:lnTo>
                <a:lnTo>
                  <a:pt x="8813266" y="5216486"/>
                </a:lnTo>
                <a:lnTo>
                  <a:pt x="8816314" y="5218010"/>
                </a:lnTo>
                <a:lnTo>
                  <a:pt x="8821331" y="5218074"/>
                </a:lnTo>
                <a:lnTo>
                  <a:pt x="8823261" y="5217566"/>
                </a:lnTo>
                <a:lnTo>
                  <a:pt x="8824950" y="5216461"/>
                </a:lnTo>
                <a:lnTo>
                  <a:pt x="8826703" y="5215356"/>
                </a:lnTo>
                <a:lnTo>
                  <a:pt x="8828405" y="5214188"/>
                </a:lnTo>
                <a:lnTo>
                  <a:pt x="8834462" y="5209933"/>
                </a:lnTo>
                <a:lnTo>
                  <a:pt x="8835453" y="5203990"/>
                </a:lnTo>
                <a:lnTo>
                  <a:pt x="8829154" y="5195443"/>
                </a:lnTo>
                <a:lnTo>
                  <a:pt x="8823020" y="5194490"/>
                </a:lnTo>
                <a:close/>
              </a:path>
              <a:path w="9895840" h="5295265">
                <a:moveTo>
                  <a:pt x="8786495" y="5215547"/>
                </a:moveTo>
                <a:lnTo>
                  <a:pt x="8771089" y="5221389"/>
                </a:lnTo>
                <a:lnTo>
                  <a:pt x="8769057" y="5226710"/>
                </a:lnTo>
                <a:lnTo>
                  <a:pt x="8770975" y="5231625"/>
                </a:lnTo>
                <a:lnTo>
                  <a:pt x="8772448" y="5235333"/>
                </a:lnTo>
                <a:lnTo>
                  <a:pt x="8776296" y="5237543"/>
                </a:lnTo>
                <a:lnTo>
                  <a:pt x="8781554" y="5237619"/>
                </a:lnTo>
                <a:lnTo>
                  <a:pt x="8782862" y="5237403"/>
                </a:lnTo>
                <a:lnTo>
                  <a:pt x="8793746" y="5233238"/>
                </a:lnTo>
                <a:lnTo>
                  <a:pt x="8796197" y="5227701"/>
                </a:lnTo>
                <a:lnTo>
                  <a:pt x="8792171" y="5217922"/>
                </a:lnTo>
                <a:lnTo>
                  <a:pt x="8786495" y="5215547"/>
                </a:lnTo>
                <a:close/>
              </a:path>
              <a:path w="9895840" h="5295265">
                <a:moveTo>
                  <a:pt x="8546122" y="5220741"/>
                </a:moveTo>
                <a:lnTo>
                  <a:pt x="8541334" y="5223217"/>
                </a:lnTo>
                <a:lnTo>
                  <a:pt x="8536546" y="5225605"/>
                </a:lnTo>
                <a:lnTo>
                  <a:pt x="8534679" y="5231371"/>
                </a:lnTo>
                <a:lnTo>
                  <a:pt x="8541651" y="5244338"/>
                </a:lnTo>
                <a:lnTo>
                  <a:pt x="8544979" y="5246192"/>
                </a:lnTo>
                <a:lnTo>
                  <a:pt x="8550033" y="5246268"/>
                </a:lnTo>
                <a:lnTo>
                  <a:pt x="8551633" y="5245912"/>
                </a:lnTo>
                <a:lnTo>
                  <a:pt x="8557907" y="5242725"/>
                </a:lnTo>
                <a:lnTo>
                  <a:pt x="8559723" y="5236984"/>
                </a:lnTo>
                <a:lnTo>
                  <a:pt x="8552027" y="5222608"/>
                </a:lnTo>
                <a:lnTo>
                  <a:pt x="8546122" y="5220741"/>
                </a:lnTo>
                <a:close/>
              </a:path>
              <a:path w="9895840" h="5295265">
                <a:moveTo>
                  <a:pt x="8744673" y="5230825"/>
                </a:moveTo>
                <a:lnTo>
                  <a:pt x="8739593" y="5232704"/>
                </a:lnTo>
                <a:lnTo>
                  <a:pt x="8729078" y="5236413"/>
                </a:lnTo>
                <a:lnTo>
                  <a:pt x="8726462" y="5241861"/>
                </a:lnTo>
                <a:lnTo>
                  <a:pt x="8729738" y="5250675"/>
                </a:lnTo>
                <a:lnTo>
                  <a:pt x="8733434" y="5253050"/>
                </a:lnTo>
                <a:lnTo>
                  <a:pt x="8738527" y="5253126"/>
                </a:lnTo>
                <a:lnTo>
                  <a:pt x="8739708" y="5252961"/>
                </a:lnTo>
                <a:lnTo>
                  <a:pt x="8740825" y="5252529"/>
                </a:lnTo>
                <a:lnTo>
                  <a:pt x="8751468" y="5248744"/>
                </a:lnTo>
                <a:lnTo>
                  <a:pt x="8754046" y="5243283"/>
                </a:lnTo>
                <a:lnTo>
                  <a:pt x="8752179" y="5238330"/>
                </a:lnTo>
                <a:lnTo>
                  <a:pt x="8750287" y="5233403"/>
                </a:lnTo>
                <a:lnTo>
                  <a:pt x="8744673" y="5230825"/>
                </a:lnTo>
                <a:close/>
              </a:path>
              <a:path w="9895840" h="5295265">
                <a:moveTo>
                  <a:pt x="8702408" y="5245798"/>
                </a:moveTo>
                <a:lnTo>
                  <a:pt x="8686863" y="5251348"/>
                </a:lnTo>
                <a:lnTo>
                  <a:pt x="8684221" y="5256796"/>
                </a:lnTo>
                <a:lnTo>
                  <a:pt x="8686076" y="5261749"/>
                </a:lnTo>
                <a:lnTo>
                  <a:pt x="8687485" y="5265585"/>
                </a:lnTo>
                <a:lnTo>
                  <a:pt x="8691168" y="5267985"/>
                </a:lnTo>
                <a:lnTo>
                  <a:pt x="8696274" y="5268061"/>
                </a:lnTo>
                <a:lnTo>
                  <a:pt x="8697442" y="5267871"/>
                </a:lnTo>
                <a:lnTo>
                  <a:pt x="8698585" y="5267490"/>
                </a:lnTo>
                <a:lnTo>
                  <a:pt x="8709253" y="5263667"/>
                </a:lnTo>
                <a:lnTo>
                  <a:pt x="8711806" y="5258206"/>
                </a:lnTo>
                <a:lnTo>
                  <a:pt x="8708047" y="5248325"/>
                </a:lnTo>
                <a:lnTo>
                  <a:pt x="8702408" y="5245798"/>
                </a:lnTo>
                <a:close/>
              </a:path>
              <a:path w="9895840" h="5295265">
                <a:moveTo>
                  <a:pt x="8660180" y="5260848"/>
                </a:moveTo>
                <a:lnTo>
                  <a:pt x="8644572" y="5266448"/>
                </a:lnTo>
                <a:lnTo>
                  <a:pt x="8642019" y="5271947"/>
                </a:lnTo>
                <a:lnTo>
                  <a:pt x="8645359" y="5280672"/>
                </a:lnTo>
                <a:lnTo>
                  <a:pt x="8649017" y="5283034"/>
                </a:lnTo>
                <a:lnTo>
                  <a:pt x="8654110" y="5283111"/>
                </a:lnTo>
                <a:lnTo>
                  <a:pt x="8655304" y="5282933"/>
                </a:lnTo>
                <a:lnTo>
                  <a:pt x="8667038" y="5278678"/>
                </a:lnTo>
                <a:lnTo>
                  <a:pt x="8669604" y="5273205"/>
                </a:lnTo>
                <a:lnTo>
                  <a:pt x="8665832" y="5263311"/>
                </a:lnTo>
                <a:lnTo>
                  <a:pt x="8660180" y="5260848"/>
                </a:lnTo>
                <a:close/>
              </a:path>
              <a:path w="9895840" h="5295265">
                <a:moveTo>
                  <a:pt x="8572754" y="5258130"/>
                </a:moveTo>
                <a:lnTo>
                  <a:pt x="8566556" y="5258193"/>
                </a:lnTo>
                <a:lnTo>
                  <a:pt x="8558949" y="5265623"/>
                </a:lnTo>
                <a:lnTo>
                  <a:pt x="8558987" y="5271630"/>
                </a:lnTo>
                <a:lnTo>
                  <a:pt x="8576767" y="5282018"/>
                </a:lnTo>
                <a:lnTo>
                  <a:pt x="8579624" y="5280837"/>
                </a:lnTo>
                <a:lnTo>
                  <a:pt x="8581678" y="5278399"/>
                </a:lnTo>
                <a:lnTo>
                  <a:pt x="8585034" y="5274475"/>
                </a:lnTo>
                <a:lnTo>
                  <a:pt x="8584438" y="5268480"/>
                </a:lnTo>
                <a:lnTo>
                  <a:pt x="8580259" y="5265102"/>
                </a:lnTo>
                <a:lnTo>
                  <a:pt x="8578989" y="5264099"/>
                </a:lnTo>
                <a:lnTo>
                  <a:pt x="8577770" y="5263032"/>
                </a:lnTo>
                <a:lnTo>
                  <a:pt x="8572754" y="5258130"/>
                </a:lnTo>
                <a:close/>
              </a:path>
              <a:path w="9895840" h="5295265">
                <a:moveTo>
                  <a:pt x="8620404" y="5274830"/>
                </a:moveTo>
                <a:lnTo>
                  <a:pt x="8613203" y="5275592"/>
                </a:lnTo>
                <a:lnTo>
                  <a:pt x="8611565" y="5275668"/>
                </a:lnTo>
                <a:lnTo>
                  <a:pt x="8604580" y="5275707"/>
                </a:lnTo>
                <a:lnTo>
                  <a:pt x="8600211" y="5279974"/>
                </a:lnTo>
                <a:lnTo>
                  <a:pt x="8600300" y="5290439"/>
                </a:lnTo>
                <a:lnTo>
                  <a:pt x="8604580" y="5294642"/>
                </a:lnTo>
                <a:lnTo>
                  <a:pt x="8612339" y="5294731"/>
                </a:lnTo>
                <a:lnTo>
                  <a:pt x="8614613" y="5294604"/>
                </a:lnTo>
                <a:lnTo>
                  <a:pt x="8622271" y="5293817"/>
                </a:lnTo>
                <a:lnTo>
                  <a:pt x="8626182" y="5289156"/>
                </a:lnTo>
                <a:lnTo>
                  <a:pt x="8625065" y="5278691"/>
                </a:lnTo>
                <a:lnTo>
                  <a:pt x="8620404" y="5274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" name="bk object 46"/>
          <p:cNvSpPr/>
          <p:nvPr/>
        </p:nvSpPr>
        <p:spPr>
          <a:xfrm>
            <a:off x="4302094" y="1366087"/>
            <a:ext cx="1211960" cy="731026"/>
          </a:xfrm>
          <a:custGeom>
            <a:avLst/>
            <a:gdLst/>
            <a:ahLst/>
            <a:cxnLst/>
            <a:rect l="l" t="t" r="r" b="b"/>
            <a:pathLst>
              <a:path w="1062989" h="626110">
                <a:moveTo>
                  <a:pt x="935723" y="2082"/>
                </a:moveTo>
                <a:lnTo>
                  <a:pt x="924204" y="2565"/>
                </a:lnTo>
                <a:lnTo>
                  <a:pt x="920064" y="7048"/>
                </a:lnTo>
                <a:lnTo>
                  <a:pt x="920610" y="17348"/>
                </a:lnTo>
                <a:lnTo>
                  <a:pt x="924864" y="21259"/>
                </a:lnTo>
                <a:lnTo>
                  <a:pt x="929970" y="21336"/>
                </a:lnTo>
                <a:lnTo>
                  <a:pt x="930617" y="21336"/>
                </a:lnTo>
                <a:lnTo>
                  <a:pt x="936193" y="21132"/>
                </a:lnTo>
                <a:lnTo>
                  <a:pt x="941603" y="21018"/>
                </a:lnTo>
                <a:lnTo>
                  <a:pt x="945883" y="16662"/>
                </a:lnTo>
                <a:lnTo>
                  <a:pt x="945591" y="6134"/>
                </a:lnTo>
                <a:lnTo>
                  <a:pt x="941044" y="2349"/>
                </a:lnTo>
                <a:lnTo>
                  <a:pt x="935723" y="2082"/>
                </a:lnTo>
                <a:close/>
              </a:path>
              <a:path w="1062989" h="626110">
                <a:moveTo>
                  <a:pt x="700862" y="0"/>
                </a:moveTo>
                <a:lnTo>
                  <a:pt x="696429" y="4152"/>
                </a:lnTo>
                <a:lnTo>
                  <a:pt x="696302" y="9385"/>
                </a:lnTo>
                <a:lnTo>
                  <a:pt x="696201" y="14643"/>
                </a:lnTo>
                <a:lnTo>
                  <a:pt x="700468" y="19011"/>
                </a:lnTo>
                <a:lnTo>
                  <a:pt x="717118" y="19367"/>
                </a:lnTo>
                <a:lnTo>
                  <a:pt x="721525" y="15278"/>
                </a:lnTo>
                <a:lnTo>
                  <a:pt x="721868" y="4826"/>
                </a:lnTo>
                <a:lnTo>
                  <a:pt x="717626" y="431"/>
                </a:lnTo>
                <a:lnTo>
                  <a:pt x="706221" y="88"/>
                </a:lnTo>
                <a:lnTo>
                  <a:pt x="700862" y="0"/>
                </a:lnTo>
                <a:close/>
              </a:path>
              <a:path w="1062989" h="626110">
                <a:moveTo>
                  <a:pt x="671817" y="762"/>
                </a:moveTo>
                <a:lnTo>
                  <a:pt x="666381" y="850"/>
                </a:lnTo>
                <a:lnTo>
                  <a:pt x="654989" y="1663"/>
                </a:lnTo>
                <a:lnTo>
                  <a:pt x="650963" y="6261"/>
                </a:lnTo>
                <a:lnTo>
                  <a:pt x="651814" y="16433"/>
                </a:lnTo>
                <a:lnTo>
                  <a:pt x="656031" y="20193"/>
                </a:lnTo>
                <a:lnTo>
                  <a:pt x="661631" y="20281"/>
                </a:lnTo>
                <a:lnTo>
                  <a:pt x="667588" y="19862"/>
                </a:lnTo>
                <a:lnTo>
                  <a:pt x="672972" y="19545"/>
                </a:lnTo>
                <a:lnTo>
                  <a:pt x="677087" y="15024"/>
                </a:lnTo>
                <a:lnTo>
                  <a:pt x="676770" y="9779"/>
                </a:lnTo>
                <a:lnTo>
                  <a:pt x="676402" y="4559"/>
                </a:lnTo>
                <a:lnTo>
                  <a:pt x="671817" y="762"/>
                </a:lnTo>
                <a:close/>
              </a:path>
              <a:path w="1062989" h="626110">
                <a:moveTo>
                  <a:pt x="746607" y="2425"/>
                </a:moveTo>
                <a:lnTo>
                  <a:pt x="741781" y="6261"/>
                </a:lnTo>
                <a:lnTo>
                  <a:pt x="740638" y="16700"/>
                </a:lnTo>
                <a:lnTo>
                  <a:pt x="744524" y="21399"/>
                </a:lnTo>
                <a:lnTo>
                  <a:pt x="755535" y="22618"/>
                </a:lnTo>
                <a:lnTo>
                  <a:pt x="756272" y="22682"/>
                </a:lnTo>
                <a:lnTo>
                  <a:pt x="761555" y="22758"/>
                </a:lnTo>
                <a:lnTo>
                  <a:pt x="765822" y="19215"/>
                </a:lnTo>
                <a:lnTo>
                  <a:pt x="767118" y="9144"/>
                </a:lnTo>
                <a:lnTo>
                  <a:pt x="763320" y="4394"/>
                </a:lnTo>
                <a:lnTo>
                  <a:pt x="757974" y="3708"/>
                </a:lnTo>
                <a:lnTo>
                  <a:pt x="746607" y="2425"/>
                </a:lnTo>
                <a:close/>
              </a:path>
              <a:path w="1062989" h="626110">
                <a:moveTo>
                  <a:pt x="971702" y="4584"/>
                </a:moveTo>
                <a:lnTo>
                  <a:pt x="966444" y="7835"/>
                </a:lnTo>
                <a:lnTo>
                  <a:pt x="964107" y="18122"/>
                </a:lnTo>
                <a:lnTo>
                  <a:pt x="967422" y="23202"/>
                </a:lnTo>
                <a:lnTo>
                  <a:pt x="976274" y="25171"/>
                </a:lnTo>
                <a:lnTo>
                  <a:pt x="978852" y="25819"/>
                </a:lnTo>
                <a:lnTo>
                  <a:pt x="979627" y="25920"/>
                </a:lnTo>
                <a:lnTo>
                  <a:pt x="984796" y="25996"/>
                </a:lnTo>
                <a:lnTo>
                  <a:pt x="988834" y="23164"/>
                </a:lnTo>
                <a:lnTo>
                  <a:pt x="991336" y="13754"/>
                </a:lnTo>
                <a:lnTo>
                  <a:pt x="988212" y="8534"/>
                </a:lnTo>
                <a:lnTo>
                  <a:pt x="980973" y="6680"/>
                </a:lnTo>
                <a:lnTo>
                  <a:pt x="971702" y="4584"/>
                </a:lnTo>
                <a:close/>
              </a:path>
              <a:path w="1062989" h="626110">
                <a:moveTo>
                  <a:pt x="889876" y="6451"/>
                </a:moveTo>
                <a:lnTo>
                  <a:pt x="879081" y="7493"/>
                </a:lnTo>
                <a:lnTo>
                  <a:pt x="875157" y="12166"/>
                </a:lnTo>
                <a:lnTo>
                  <a:pt x="875677" y="17386"/>
                </a:lnTo>
                <a:lnTo>
                  <a:pt x="876198" y="22275"/>
                </a:lnTo>
                <a:lnTo>
                  <a:pt x="880376" y="25920"/>
                </a:lnTo>
                <a:lnTo>
                  <a:pt x="885278" y="25996"/>
                </a:lnTo>
                <a:lnTo>
                  <a:pt x="886015" y="25984"/>
                </a:lnTo>
                <a:lnTo>
                  <a:pt x="892302" y="25349"/>
                </a:lnTo>
                <a:lnTo>
                  <a:pt x="889876" y="6451"/>
                </a:lnTo>
                <a:close/>
              </a:path>
              <a:path w="1062989" h="626110">
                <a:moveTo>
                  <a:pt x="790905" y="7531"/>
                </a:moveTo>
                <a:lnTo>
                  <a:pt x="786269" y="11480"/>
                </a:lnTo>
                <a:lnTo>
                  <a:pt x="785431" y="21971"/>
                </a:lnTo>
                <a:lnTo>
                  <a:pt x="789457" y="26581"/>
                </a:lnTo>
                <a:lnTo>
                  <a:pt x="800862" y="27419"/>
                </a:lnTo>
                <a:lnTo>
                  <a:pt x="806526" y="27495"/>
                </a:lnTo>
                <a:lnTo>
                  <a:pt x="810907" y="23583"/>
                </a:lnTo>
                <a:lnTo>
                  <a:pt x="811530" y="13220"/>
                </a:lnTo>
                <a:lnTo>
                  <a:pt x="807427" y="8712"/>
                </a:lnTo>
                <a:lnTo>
                  <a:pt x="796353" y="8001"/>
                </a:lnTo>
                <a:lnTo>
                  <a:pt x="790905" y="7531"/>
                </a:lnTo>
                <a:close/>
              </a:path>
              <a:path w="1062989" h="626110">
                <a:moveTo>
                  <a:pt x="846162" y="9245"/>
                </a:moveTo>
                <a:lnTo>
                  <a:pt x="834986" y="9436"/>
                </a:lnTo>
                <a:lnTo>
                  <a:pt x="830668" y="13741"/>
                </a:lnTo>
                <a:lnTo>
                  <a:pt x="830834" y="24180"/>
                </a:lnTo>
                <a:lnTo>
                  <a:pt x="835126" y="28321"/>
                </a:lnTo>
                <a:lnTo>
                  <a:pt x="840409" y="28409"/>
                </a:lnTo>
                <a:lnTo>
                  <a:pt x="852017" y="28181"/>
                </a:lnTo>
                <a:lnTo>
                  <a:pt x="856297" y="23825"/>
                </a:lnTo>
                <a:lnTo>
                  <a:pt x="856043" y="13309"/>
                </a:lnTo>
                <a:lnTo>
                  <a:pt x="851395" y="9271"/>
                </a:lnTo>
                <a:lnTo>
                  <a:pt x="846162" y="9245"/>
                </a:lnTo>
                <a:close/>
              </a:path>
              <a:path w="1062989" h="626110">
                <a:moveTo>
                  <a:pt x="626059" y="4838"/>
                </a:moveTo>
                <a:lnTo>
                  <a:pt x="620737" y="5791"/>
                </a:lnTo>
                <a:lnTo>
                  <a:pt x="609561" y="7645"/>
                </a:lnTo>
                <a:lnTo>
                  <a:pt x="605980" y="12573"/>
                </a:lnTo>
                <a:lnTo>
                  <a:pt x="607758" y="22364"/>
                </a:lnTo>
                <a:lnTo>
                  <a:pt x="611809" y="25603"/>
                </a:lnTo>
                <a:lnTo>
                  <a:pt x="617016" y="25679"/>
                </a:lnTo>
                <a:lnTo>
                  <a:pt x="617639" y="25628"/>
                </a:lnTo>
                <a:lnTo>
                  <a:pt x="629272" y="23736"/>
                </a:lnTo>
                <a:lnTo>
                  <a:pt x="632866" y="18859"/>
                </a:lnTo>
                <a:lnTo>
                  <a:pt x="631088" y="8470"/>
                </a:lnTo>
                <a:lnTo>
                  <a:pt x="626059" y="4838"/>
                </a:lnTo>
                <a:close/>
              </a:path>
              <a:path w="1062989" h="626110">
                <a:moveTo>
                  <a:pt x="581113" y="13754"/>
                </a:moveTo>
                <a:lnTo>
                  <a:pt x="570052" y="16637"/>
                </a:lnTo>
                <a:lnTo>
                  <a:pt x="564870" y="18084"/>
                </a:lnTo>
                <a:lnTo>
                  <a:pt x="561873" y="23342"/>
                </a:lnTo>
                <a:lnTo>
                  <a:pt x="564565" y="32537"/>
                </a:lnTo>
                <a:lnTo>
                  <a:pt x="568401" y="35267"/>
                </a:lnTo>
                <a:lnTo>
                  <a:pt x="573544" y="35344"/>
                </a:lnTo>
                <a:lnTo>
                  <a:pt x="574497" y="35229"/>
                </a:lnTo>
                <a:lnTo>
                  <a:pt x="580923" y="33515"/>
                </a:lnTo>
                <a:lnTo>
                  <a:pt x="586130" y="32181"/>
                </a:lnTo>
                <a:lnTo>
                  <a:pt x="589241" y="26962"/>
                </a:lnTo>
                <a:lnTo>
                  <a:pt x="586486" y="16814"/>
                </a:lnTo>
                <a:lnTo>
                  <a:pt x="581113" y="13754"/>
                </a:lnTo>
                <a:close/>
              </a:path>
              <a:path w="1062989" h="626110">
                <a:moveTo>
                  <a:pt x="1017193" y="21272"/>
                </a:moveTo>
                <a:lnTo>
                  <a:pt x="1011085" y="22288"/>
                </a:lnTo>
                <a:lnTo>
                  <a:pt x="1004874" y="30861"/>
                </a:lnTo>
                <a:lnTo>
                  <a:pt x="1005941" y="36817"/>
                </a:lnTo>
                <a:lnTo>
                  <a:pt x="1010373" y="39839"/>
                </a:lnTo>
                <a:lnTo>
                  <a:pt x="1013244" y="41884"/>
                </a:lnTo>
                <a:lnTo>
                  <a:pt x="1016368" y="44297"/>
                </a:lnTo>
                <a:lnTo>
                  <a:pt x="1018476" y="44958"/>
                </a:lnTo>
                <a:lnTo>
                  <a:pt x="1023467" y="45034"/>
                </a:lnTo>
                <a:lnTo>
                  <a:pt x="1026375" y="43802"/>
                </a:lnTo>
                <a:lnTo>
                  <a:pt x="1031697" y="37261"/>
                </a:lnTo>
                <a:lnTo>
                  <a:pt x="1030973" y="31280"/>
                </a:lnTo>
                <a:lnTo>
                  <a:pt x="1025067" y="26733"/>
                </a:lnTo>
                <a:lnTo>
                  <a:pt x="1023366" y="25476"/>
                </a:lnTo>
                <a:lnTo>
                  <a:pt x="1021588" y="24244"/>
                </a:lnTo>
                <a:lnTo>
                  <a:pt x="1017193" y="21272"/>
                </a:lnTo>
                <a:close/>
              </a:path>
              <a:path w="1062989" h="626110">
                <a:moveTo>
                  <a:pt x="537197" y="26860"/>
                </a:moveTo>
                <a:lnTo>
                  <a:pt x="532168" y="28651"/>
                </a:lnTo>
                <a:lnTo>
                  <a:pt x="526503" y="30759"/>
                </a:lnTo>
                <a:lnTo>
                  <a:pt x="521500" y="32677"/>
                </a:lnTo>
                <a:lnTo>
                  <a:pt x="519023" y="38214"/>
                </a:lnTo>
                <a:lnTo>
                  <a:pt x="522503" y="46812"/>
                </a:lnTo>
                <a:lnTo>
                  <a:pt x="526135" y="49098"/>
                </a:lnTo>
                <a:lnTo>
                  <a:pt x="531215" y="49161"/>
                </a:lnTo>
                <a:lnTo>
                  <a:pt x="532472" y="48958"/>
                </a:lnTo>
                <a:lnTo>
                  <a:pt x="533692" y="48488"/>
                </a:lnTo>
                <a:lnTo>
                  <a:pt x="544068" y="44678"/>
                </a:lnTo>
                <a:lnTo>
                  <a:pt x="546633" y="39217"/>
                </a:lnTo>
                <a:lnTo>
                  <a:pt x="542861" y="29324"/>
                </a:lnTo>
                <a:lnTo>
                  <a:pt x="537197" y="26860"/>
                </a:lnTo>
                <a:close/>
              </a:path>
              <a:path w="1062989" h="626110">
                <a:moveTo>
                  <a:pt x="494919" y="44005"/>
                </a:moveTo>
                <a:lnTo>
                  <a:pt x="490042" y="46228"/>
                </a:lnTo>
                <a:lnTo>
                  <a:pt x="479767" y="51193"/>
                </a:lnTo>
                <a:lnTo>
                  <a:pt x="477824" y="56921"/>
                </a:lnTo>
                <a:lnTo>
                  <a:pt x="480275" y="61607"/>
                </a:lnTo>
                <a:lnTo>
                  <a:pt x="481977" y="64909"/>
                </a:lnTo>
                <a:lnTo>
                  <a:pt x="485355" y="66827"/>
                </a:lnTo>
                <a:lnTo>
                  <a:pt x="490410" y="66890"/>
                </a:lnTo>
                <a:lnTo>
                  <a:pt x="491947" y="66573"/>
                </a:lnTo>
                <a:lnTo>
                  <a:pt x="493407" y="65849"/>
                </a:lnTo>
                <a:lnTo>
                  <a:pt x="498513" y="63411"/>
                </a:lnTo>
                <a:lnTo>
                  <a:pt x="503377" y="61150"/>
                </a:lnTo>
                <a:lnTo>
                  <a:pt x="505434" y="55460"/>
                </a:lnTo>
                <a:lnTo>
                  <a:pt x="500748" y="45961"/>
                </a:lnTo>
                <a:lnTo>
                  <a:pt x="494919" y="44005"/>
                </a:lnTo>
                <a:close/>
              </a:path>
              <a:path w="1062989" h="626110">
                <a:moveTo>
                  <a:pt x="1045502" y="54279"/>
                </a:moveTo>
                <a:lnTo>
                  <a:pt x="1040638" y="56489"/>
                </a:lnTo>
                <a:lnTo>
                  <a:pt x="1035710" y="58674"/>
                </a:lnTo>
                <a:lnTo>
                  <a:pt x="1033589" y="64338"/>
                </a:lnTo>
                <a:lnTo>
                  <a:pt x="1036599" y="70662"/>
                </a:lnTo>
                <a:lnTo>
                  <a:pt x="1037285" y="72250"/>
                </a:lnTo>
                <a:lnTo>
                  <a:pt x="1039406" y="77546"/>
                </a:lnTo>
                <a:lnTo>
                  <a:pt x="1043038" y="79857"/>
                </a:lnTo>
                <a:lnTo>
                  <a:pt x="1048131" y="79933"/>
                </a:lnTo>
                <a:lnTo>
                  <a:pt x="1049362" y="79730"/>
                </a:lnTo>
                <a:lnTo>
                  <a:pt x="1055624" y="77368"/>
                </a:lnTo>
                <a:lnTo>
                  <a:pt x="1058100" y="71856"/>
                </a:lnTo>
                <a:lnTo>
                  <a:pt x="1055344" y="64985"/>
                </a:lnTo>
                <a:lnTo>
                  <a:pt x="1054506" y="63042"/>
                </a:lnTo>
                <a:lnTo>
                  <a:pt x="1051331" y="56337"/>
                </a:lnTo>
                <a:lnTo>
                  <a:pt x="1045502" y="54279"/>
                </a:lnTo>
                <a:close/>
              </a:path>
              <a:path w="1062989" h="626110">
                <a:moveTo>
                  <a:pt x="454380" y="64719"/>
                </a:moveTo>
                <a:lnTo>
                  <a:pt x="449719" y="67398"/>
                </a:lnTo>
                <a:lnTo>
                  <a:pt x="444576" y="70421"/>
                </a:lnTo>
                <a:lnTo>
                  <a:pt x="439966" y="73177"/>
                </a:lnTo>
                <a:lnTo>
                  <a:pt x="438556" y="79044"/>
                </a:lnTo>
                <a:lnTo>
                  <a:pt x="441363" y="83527"/>
                </a:lnTo>
                <a:lnTo>
                  <a:pt x="443204" y="86423"/>
                </a:lnTo>
                <a:lnTo>
                  <a:pt x="446354" y="88023"/>
                </a:lnTo>
                <a:lnTo>
                  <a:pt x="451370" y="88087"/>
                </a:lnTo>
                <a:lnTo>
                  <a:pt x="453199" y="87642"/>
                </a:lnTo>
                <a:lnTo>
                  <a:pt x="454825" y="86664"/>
                </a:lnTo>
                <a:lnTo>
                  <a:pt x="459727" y="83794"/>
                </a:lnTo>
                <a:lnTo>
                  <a:pt x="464362" y="81127"/>
                </a:lnTo>
                <a:lnTo>
                  <a:pt x="465886" y="75285"/>
                </a:lnTo>
                <a:lnTo>
                  <a:pt x="463105" y="70739"/>
                </a:lnTo>
                <a:lnTo>
                  <a:pt x="460375" y="66205"/>
                </a:lnTo>
                <a:lnTo>
                  <a:pt x="454380" y="64719"/>
                </a:lnTo>
                <a:close/>
              </a:path>
              <a:path w="1062989" h="626110">
                <a:moveTo>
                  <a:pt x="415810" y="87515"/>
                </a:moveTo>
                <a:lnTo>
                  <a:pt x="401650" y="95910"/>
                </a:lnTo>
                <a:lnTo>
                  <a:pt x="400164" y="101752"/>
                </a:lnTo>
                <a:lnTo>
                  <a:pt x="404774" y="109181"/>
                </a:lnTo>
                <a:lnTo>
                  <a:pt x="407962" y="110807"/>
                </a:lnTo>
                <a:lnTo>
                  <a:pt x="412991" y="110883"/>
                </a:lnTo>
                <a:lnTo>
                  <a:pt x="414794" y="110451"/>
                </a:lnTo>
                <a:lnTo>
                  <a:pt x="421500" y="106502"/>
                </a:lnTo>
                <a:lnTo>
                  <a:pt x="426084" y="103733"/>
                </a:lnTo>
                <a:lnTo>
                  <a:pt x="427520" y="97853"/>
                </a:lnTo>
                <a:lnTo>
                  <a:pt x="421817" y="88912"/>
                </a:lnTo>
                <a:lnTo>
                  <a:pt x="415810" y="87515"/>
                </a:lnTo>
                <a:close/>
              </a:path>
              <a:path w="1062989" h="626110">
                <a:moveTo>
                  <a:pt x="1048499" y="98247"/>
                </a:moveTo>
                <a:lnTo>
                  <a:pt x="1043203" y="102120"/>
                </a:lnTo>
                <a:lnTo>
                  <a:pt x="1042911" y="109156"/>
                </a:lnTo>
                <a:lnTo>
                  <a:pt x="1042797" y="110883"/>
                </a:lnTo>
                <a:lnTo>
                  <a:pt x="1042123" y="117843"/>
                </a:lnTo>
                <a:lnTo>
                  <a:pt x="1046073" y="122478"/>
                </a:lnTo>
                <a:lnTo>
                  <a:pt x="1051725" y="123012"/>
                </a:lnTo>
                <a:lnTo>
                  <a:pt x="1057287" y="123088"/>
                </a:lnTo>
                <a:lnTo>
                  <a:pt x="1061618" y="119367"/>
                </a:lnTo>
                <a:lnTo>
                  <a:pt x="1062304" y="112369"/>
                </a:lnTo>
                <a:lnTo>
                  <a:pt x="1062403" y="110883"/>
                </a:lnTo>
                <a:lnTo>
                  <a:pt x="1062748" y="102933"/>
                </a:lnTo>
                <a:lnTo>
                  <a:pt x="1058532" y="98501"/>
                </a:lnTo>
                <a:lnTo>
                  <a:pt x="1053147" y="98285"/>
                </a:lnTo>
                <a:lnTo>
                  <a:pt x="1048499" y="98247"/>
                </a:lnTo>
                <a:close/>
              </a:path>
              <a:path w="1062989" h="626110">
                <a:moveTo>
                  <a:pt x="377570" y="110147"/>
                </a:moveTo>
                <a:lnTo>
                  <a:pt x="372922" y="112801"/>
                </a:lnTo>
                <a:lnTo>
                  <a:pt x="363181" y="118503"/>
                </a:lnTo>
                <a:lnTo>
                  <a:pt x="361721" y="124345"/>
                </a:lnTo>
                <a:lnTo>
                  <a:pt x="366331" y="131787"/>
                </a:lnTo>
                <a:lnTo>
                  <a:pt x="369493" y="133413"/>
                </a:lnTo>
                <a:lnTo>
                  <a:pt x="374523" y="133489"/>
                </a:lnTo>
                <a:lnTo>
                  <a:pt x="376301" y="133057"/>
                </a:lnTo>
                <a:lnTo>
                  <a:pt x="387515" y="126555"/>
                </a:lnTo>
                <a:lnTo>
                  <a:pt x="389051" y="120726"/>
                </a:lnTo>
                <a:lnTo>
                  <a:pt x="383578" y="111671"/>
                </a:lnTo>
                <a:lnTo>
                  <a:pt x="377570" y="110147"/>
                </a:lnTo>
                <a:close/>
              </a:path>
              <a:path w="1062989" h="626110">
                <a:moveTo>
                  <a:pt x="1041285" y="138950"/>
                </a:moveTo>
                <a:lnTo>
                  <a:pt x="1035367" y="140703"/>
                </a:lnTo>
                <a:lnTo>
                  <a:pt x="1032040" y="146875"/>
                </a:lnTo>
                <a:lnTo>
                  <a:pt x="1030249" y="149847"/>
                </a:lnTo>
                <a:lnTo>
                  <a:pt x="1027442" y="154343"/>
                </a:lnTo>
                <a:lnTo>
                  <a:pt x="1028941" y="160197"/>
                </a:lnTo>
                <a:lnTo>
                  <a:pt x="1035126" y="163830"/>
                </a:lnTo>
                <a:lnTo>
                  <a:pt x="1036802" y="164274"/>
                </a:lnTo>
                <a:lnTo>
                  <a:pt x="1041857" y="164350"/>
                </a:lnTo>
                <a:lnTo>
                  <a:pt x="1045121" y="162712"/>
                </a:lnTo>
                <a:lnTo>
                  <a:pt x="1048105" y="157899"/>
                </a:lnTo>
                <a:lnTo>
                  <a:pt x="1049159" y="156095"/>
                </a:lnTo>
                <a:lnTo>
                  <a:pt x="1050175" y="154254"/>
                </a:lnTo>
                <a:lnTo>
                  <a:pt x="1052664" y="149606"/>
                </a:lnTo>
                <a:lnTo>
                  <a:pt x="1050861" y="143852"/>
                </a:lnTo>
                <a:lnTo>
                  <a:pt x="1041285" y="138950"/>
                </a:lnTo>
                <a:close/>
              </a:path>
              <a:path w="1062989" h="626110">
                <a:moveTo>
                  <a:pt x="338988" y="132600"/>
                </a:moveTo>
                <a:lnTo>
                  <a:pt x="324637" y="140931"/>
                </a:lnTo>
                <a:lnTo>
                  <a:pt x="323126" y="146786"/>
                </a:lnTo>
                <a:lnTo>
                  <a:pt x="327723" y="154228"/>
                </a:lnTo>
                <a:lnTo>
                  <a:pt x="330898" y="155879"/>
                </a:lnTo>
                <a:lnTo>
                  <a:pt x="335940" y="155956"/>
                </a:lnTo>
                <a:lnTo>
                  <a:pt x="337731" y="155524"/>
                </a:lnTo>
                <a:lnTo>
                  <a:pt x="339331" y="154571"/>
                </a:lnTo>
                <a:lnTo>
                  <a:pt x="348957" y="148983"/>
                </a:lnTo>
                <a:lnTo>
                  <a:pt x="350494" y="143154"/>
                </a:lnTo>
                <a:lnTo>
                  <a:pt x="344982" y="134086"/>
                </a:lnTo>
                <a:lnTo>
                  <a:pt x="338988" y="132600"/>
                </a:lnTo>
                <a:close/>
              </a:path>
              <a:path w="1062989" h="626110">
                <a:moveTo>
                  <a:pt x="300304" y="154978"/>
                </a:moveTo>
                <a:lnTo>
                  <a:pt x="295681" y="157721"/>
                </a:lnTo>
                <a:lnTo>
                  <a:pt x="286067" y="163245"/>
                </a:lnTo>
                <a:lnTo>
                  <a:pt x="284530" y="169087"/>
                </a:lnTo>
                <a:lnTo>
                  <a:pt x="289064" y="176593"/>
                </a:lnTo>
                <a:lnTo>
                  <a:pt x="292277" y="178269"/>
                </a:lnTo>
                <a:lnTo>
                  <a:pt x="297306" y="178346"/>
                </a:lnTo>
                <a:lnTo>
                  <a:pt x="299059" y="177939"/>
                </a:lnTo>
                <a:lnTo>
                  <a:pt x="310400" y="171361"/>
                </a:lnTo>
                <a:lnTo>
                  <a:pt x="311886" y="165493"/>
                </a:lnTo>
                <a:lnTo>
                  <a:pt x="306336" y="156451"/>
                </a:lnTo>
                <a:lnTo>
                  <a:pt x="300304" y="154978"/>
                </a:lnTo>
                <a:close/>
              </a:path>
              <a:path w="1062989" h="626110">
                <a:moveTo>
                  <a:pt x="1010627" y="172262"/>
                </a:moveTo>
                <a:lnTo>
                  <a:pt x="1006436" y="175615"/>
                </a:lnTo>
                <a:lnTo>
                  <a:pt x="1002106" y="178981"/>
                </a:lnTo>
                <a:lnTo>
                  <a:pt x="997838" y="182206"/>
                </a:lnTo>
                <a:lnTo>
                  <a:pt x="997064" y="188175"/>
                </a:lnTo>
                <a:lnTo>
                  <a:pt x="1000391" y="192328"/>
                </a:lnTo>
                <a:lnTo>
                  <a:pt x="1002284" y="194741"/>
                </a:lnTo>
                <a:lnTo>
                  <a:pt x="1005128" y="195999"/>
                </a:lnTo>
                <a:lnTo>
                  <a:pt x="1018895" y="190309"/>
                </a:lnTo>
                <a:lnTo>
                  <a:pt x="1023073" y="186982"/>
                </a:lnTo>
                <a:lnTo>
                  <a:pt x="1023658" y="180962"/>
                </a:lnTo>
                <a:lnTo>
                  <a:pt x="1020203" y="176911"/>
                </a:lnTo>
                <a:lnTo>
                  <a:pt x="1016774" y="172847"/>
                </a:lnTo>
                <a:lnTo>
                  <a:pt x="1010627" y="172262"/>
                </a:lnTo>
                <a:close/>
              </a:path>
              <a:path w="1062989" h="626110">
                <a:moveTo>
                  <a:pt x="261658" y="177317"/>
                </a:moveTo>
                <a:lnTo>
                  <a:pt x="257060" y="180060"/>
                </a:lnTo>
                <a:lnTo>
                  <a:pt x="247421" y="185597"/>
                </a:lnTo>
                <a:lnTo>
                  <a:pt x="245884" y="191439"/>
                </a:lnTo>
                <a:lnTo>
                  <a:pt x="248640" y="195948"/>
                </a:lnTo>
                <a:lnTo>
                  <a:pt x="250431" y="198920"/>
                </a:lnTo>
                <a:lnTo>
                  <a:pt x="253631" y="200596"/>
                </a:lnTo>
                <a:lnTo>
                  <a:pt x="258660" y="200672"/>
                </a:lnTo>
                <a:lnTo>
                  <a:pt x="260426" y="200266"/>
                </a:lnTo>
                <a:lnTo>
                  <a:pt x="271754" y="193687"/>
                </a:lnTo>
                <a:lnTo>
                  <a:pt x="273253" y="187833"/>
                </a:lnTo>
                <a:lnTo>
                  <a:pt x="267677" y="178790"/>
                </a:lnTo>
                <a:lnTo>
                  <a:pt x="261658" y="177317"/>
                </a:lnTo>
                <a:close/>
              </a:path>
              <a:path w="1062989" h="626110">
                <a:moveTo>
                  <a:pt x="975512" y="194906"/>
                </a:moveTo>
                <a:lnTo>
                  <a:pt x="968895" y="197815"/>
                </a:lnTo>
                <a:lnTo>
                  <a:pt x="967206" y="198488"/>
                </a:lnTo>
                <a:lnTo>
                  <a:pt x="960475" y="201066"/>
                </a:lnTo>
                <a:lnTo>
                  <a:pt x="958049" y="206603"/>
                </a:lnTo>
                <a:lnTo>
                  <a:pt x="961529" y="215201"/>
                </a:lnTo>
                <a:lnTo>
                  <a:pt x="965161" y="217474"/>
                </a:lnTo>
                <a:lnTo>
                  <a:pt x="970241" y="217551"/>
                </a:lnTo>
                <a:lnTo>
                  <a:pt x="971511" y="217322"/>
                </a:lnTo>
                <a:lnTo>
                  <a:pt x="974661" y="216115"/>
                </a:lnTo>
                <a:lnTo>
                  <a:pt x="976591" y="215328"/>
                </a:lnTo>
                <a:lnTo>
                  <a:pt x="983424" y="212394"/>
                </a:lnTo>
                <a:lnTo>
                  <a:pt x="985647" y="206768"/>
                </a:lnTo>
                <a:lnTo>
                  <a:pt x="981278" y="197129"/>
                </a:lnTo>
                <a:lnTo>
                  <a:pt x="975512" y="194906"/>
                </a:lnTo>
                <a:close/>
              </a:path>
              <a:path w="1062989" h="626110">
                <a:moveTo>
                  <a:pt x="934986" y="207975"/>
                </a:moveTo>
                <a:lnTo>
                  <a:pt x="929741" y="209092"/>
                </a:lnTo>
                <a:lnTo>
                  <a:pt x="927938" y="209448"/>
                </a:lnTo>
                <a:lnTo>
                  <a:pt x="926134" y="209765"/>
                </a:lnTo>
                <a:lnTo>
                  <a:pt x="918997" y="210858"/>
                </a:lnTo>
                <a:lnTo>
                  <a:pt x="915339" y="215709"/>
                </a:lnTo>
                <a:lnTo>
                  <a:pt x="916927" y="225564"/>
                </a:lnTo>
                <a:lnTo>
                  <a:pt x="921004" y="228904"/>
                </a:lnTo>
                <a:lnTo>
                  <a:pt x="926236" y="228981"/>
                </a:lnTo>
                <a:lnTo>
                  <a:pt x="926782" y="228955"/>
                </a:lnTo>
                <a:lnTo>
                  <a:pt x="929398" y="228561"/>
                </a:lnTo>
                <a:lnTo>
                  <a:pt x="938771" y="226809"/>
                </a:lnTo>
                <a:lnTo>
                  <a:pt x="942225" y="221818"/>
                </a:lnTo>
                <a:lnTo>
                  <a:pt x="940181" y="211455"/>
                </a:lnTo>
                <a:lnTo>
                  <a:pt x="934986" y="207975"/>
                </a:lnTo>
                <a:close/>
              </a:path>
              <a:path w="1062989" h="626110">
                <a:moveTo>
                  <a:pt x="222973" y="199694"/>
                </a:moveTo>
                <a:lnTo>
                  <a:pt x="218401" y="202399"/>
                </a:lnTo>
                <a:lnTo>
                  <a:pt x="208787" y="207937"/>
                </a:lnTo>
                <a:lnTo>
                  <a:pt x="207251" y="213779"/>
                </a:lnTo>
                <a:lnTo>
                  <a:pt x="211797" y="221284"/>
                </a:lnTo>
                <a:lnTo>
                  <a:pt x="214985" y="222961"/>
                </a:lnTo>
                <a:lnTo>
                  <a:pt x="220027" y="223037"/>
                </a:lnTo>
                <a:lnTo>
                  <a:pt x="221792" y="222605"/>
                </a:lnTo>
                <a:lnTo>
                  <a:pt x="228511" y="218744"/>
                </a:lnTo>
                <a:lnTo>
                  <a:pt x="233121" y="216014"/>
                </a:lnTo>
                <a:lnTo>
                  <a:pt x="234594" y="210172"/>
                </a:lnTo>
                <a:lnTo>
                  <a:pt x="229006" y="201155"/>
                </a:lnTo>
                <a:lnTo>
                  <a:pt x="222973" y="199694"/>
                </a:lnTo>
                <a:close/>
              </a:path>
              <a:path w="1062989" h="626110">
                <a:moveTo>
                  <a:pt x="891794" y="213296"/>
                </a:moveTo>
                <a:lnTo>
                  <a:pt x="886294" y="213982"/>
                </a:lnTo>
                <a:lnTo>
                  <a:pt x="875055" y="214731"/>
                </a:lnTo>
                <a:lnTo>
                  <a:pt x="870978" y="219252"/>
                </a:lnTo>
                <a:lnTo>
                  <a:pt x="871397" y="224523"/>
                </a:lnTo>
                <a:lnTo>
                  <a:pt x="871740" y="229501"/>
                </a:lnTo>
                <a:lnTo>
                  <a:pt x="875969" y="233311"/>
                </a:lnTo>
                <a:lnTo>
                  <a:pt x="881545" y="233400"/>
                </a:lnTo>
                <a:lnTo>
                  <a:pt x="881824" y="233349"/>
                </a:lnTo>
                <a:lnTo>
                  <a:pt x="893051" y="232625"/>
                </a:lnTo>
                <a:lnTo>
                  <a:pt x="897128" y="228066"/>
                </a:lnTo>
                <a:lnTo>
                  <a:pt x="896721" y="222808"/>
                </a:lnTo>
                <a:lnTo>
                  <a:pt x="896353" y="217563"/>
                </a:lnTo>
                <a:lnTo>
                  <a:pt x="891794" y="213296"/>
                </a:lnTo>
                <a:close/>
              </a:path>
              <a:path w="1062989" h="626110">
                <a:moveTo>
                  <a:pt x="791171" y="214795"/>
                </a:moveTo>
                <a:lnTo>
                  <a:pt x="785774" y="214807"/>
                </a:lnTo>
                <a:lnTo>
                  <a:pt x="781443" y="219087"/>
                </a:lnTo>
                <a:lnTo>
                  <a:pt x="781494" y="229539"/>
                </a:lnTo>
                <a:lnTo>
                  <a:pt x="785799" y="233756"/>
                </a:lnTo>
                <a:lnTo>
                  <a:pt x="802386" y="233946"/>
                </a:lnTo>
                <a:lnTo>
                  <a:pt x="806831" y="229743"/>
                </a:lnTo>
                <a:lnTo>
                  <a:pt x="806958" y="219227"/>
                </a:lnTo>
                <a:lnTo>
                  <a:pt x="802640" y="214896"/>
                </a:lnTo>
                <a:lnTo>
                  <a:pt x="791171" y="214795"/>
                </a:lnTo>
                <a:close/>
              </a:path>
              <a:path w="1062989" h="626110">
                <a:moveTo>
                  <a:pt x="830821" y="215925"/>
                </a:moveTo>
                <a:lnTo>
                  <a:pt x="826452" y="220154"/>
                </a:lnTo>
                <a:lnTo>
                  <a:pt x="826401" y="230644"/>
                </a:lnTo>
                <a:lnTo>
                  <a:pt x="830719" y="234924"/>
                </a:lnTo>
                <a:lnTo>
                  <a:pt x="836066" y="235000"/>
                </a:lnTo>
                <a:lnTo>
                  <a:pt x="842213" y="234988"/>
                </a:lnTo>
                <a:lnTo>
                  <a:pt x="847597" y="234911"/>
                </a:lnTo>
                <a:lnTo>
                  <a:pt x="851928" y="230593"/>
                </a:lnTo>
                <a:lnTo>
                  <a:pt x="851776" y="220052"/>
                </a:lnTo>
                <a:lnTo>
                  <a:pt x="846861" y="216001"/>
                </a:lnTo>
                <a:lnTo>
                  <a:pt x="843889" y="215963"/>
                </a:lnTo>
                <a:lnTo>
                  <a:pt x="836231" y="215963"/>
                </a:lnTo>
                <a:lnTo>
                  <a:pt x="830821" y="215925"/>
                </a:lnTo>
                <a:close/>
              </a:path>
              <a:path w="1062989" h="626110">
                <a:moveTo>
                  <a:pt x="841908" y="215938"/>
                </a:moveTo>
                <a:lnTo>
                  <a:pt x="836231" y="215963"/>
                </a:lnTo>
                <a:lnTo>
                  <a:pt x="843889" y="215963"/>
                </a:lnTo>
                <a:lnTo>
                  <a:pt x="841908" y="215938"/>
                </a:lnTo>
                <a:close/>
              </a:path>
              <a:path w="1062989" h="626110">
                <a:moveTo>
                  <a:pt x="756920" y="215747"/>
                </a:moveTo>
                <a:lnTo>
                  <a:pt x="751395" y="216306"/>
                </a:lnTo>
                <a:lnTo>
                  <a:pt x="740079" y="217246"/>
                </a:lnTo>
                <a:lnTo>
                  <a:pt x="736104" y="221881"/>
                </a:lnTo>
                <a:lnTo>
                  <a:pt x="737044" y="232029"/>
                </a:lnTo>
                <a:lnTo>
                  <a:pt x="741260" y="235724"/>
                </a:lnTo>
                <a:lnTo>
                  <a:pt x="746188" y="235800"/>
                </a:lnTo>
                <a:lnTo>
                  <a:pt x="746544" y="235800"/>
                </a:lnTo>
                <a:lnTo>
                  <a:pt x="758329" y="234873"/>
                </a:lnTo>
                <a:lnTo>
                  <a:pt x="762355" y="230327"/>
                </a:lnTo>
                <a:lnTo>
                  <a:pt x="761479" y="219798"/>
                </a:lnTo>
                <a:lnTo>
                  <a:pt x="756920" y="215747"/>
                </a:lnTo>
                <a:close/>
              </a:path>
              <a:path w="1062989" h="626110">
                <a:moveTo>
                  <a:pt x="711250" y="220865"/>
                </a:moveTo>
                <a:lnTo>
                  <a:pt x="694766" y="223570"/>
                </a:lnTo>
                <a:lnTo>
                  <a:pt x="691222" y="228511"/>
                </a:lnTo>
                <a:lnTo>
                  <a:pt x="692137" y="233692"/>
                </a:lnTo>
                <a:lnTo>
                  <a:pt x="692975" y="238290"/>
                </a:lnTo>
                <a:lnTo>
                  <a:pt x="697026" y="241515"/>
                </a:lnTo>
                <a:lnTo>
                  <a:pt x="701649" y="241592"/>
                </a:lnTo>
                <a:lnTo>
                  <a:pt x="702843" y="241566"/>
                </a:lnTo>
                <a:lnTo>
                  <a:pt x="714489" y="239649"/>
                </a:lnTo>
                <a:lnTo>
                  <a:pt x="718083" y="234759"/>
                </a:lnTo>
                <a:lnTo>
                  <a:pt x="717219" y="229565"/>
                </a:lnTo>
                <a:lnTo>
                  <a:pt x="716330" y="224383"/>
                </a:lnTo>
                <a:lnTo>
                  <a:pt x="711250" y="220865"/>
                </a:lnTo>
                <a:close/>
              </a:path>
              <a:path w="1062989" h="626110">
                <a:moveTo>
                  <a:pt x="666432" y="229374"/>
                </a:moveTo>
                <a:lnTo>
                  <a:pt x="650278" y="233235"/>
                </a:lnTo>
                <a:lnTo>
                  <a:pt x="647065" y="238379"/>
                </a:lnTo>
                <a:lnTo>
                  <a:pt x="649427" y="247802"/>
                </a:lnTo>
                <a:lnTo>
                  <a:pt x="653364" y="250685"/>
                </a:lnTo>
                <a:lnTo>
                  <a:pt x="658520" y="250761"/>
                </a:lnTo>
                <a:lnTo>
                  <a:pt x="659395" y="250685"/>
                </a:lnTo>
                <a:lnTo>
                  <a:pt x="660184" y="250482"/>
                </a:lnTo>
                <a:lnTo>
                  <a:pt x="671106" y="247904"/>
                </a:lnTo>
                <a:lnTo>
                  <a:pt x="674306" y="242735"/>
                </a:lnTo>
                <a:lnTo>
                  <a:pt x="671753" y="232511"/>
                </a:lnTo>
                <a:lnTo>
                  <a:pt x="666432" y="229374"/>
                </a:lnTo>
                <a:close/>
              </a:path>
              <a:path w="1062989" h="626110">
                <a:moveTo>
                  <a:pt x="184518" y="222097"/>
                </a:moveTo>
                <a:lnTo>
                  <a:pt x="170141" y="230441"/>
                </a:lnTo>
                <a:lnTo>
                  <a:pt x="168656" y="236296"/>
                </a:lnTo>
                <a:lnTo>
                  <a:pt x="173266" y="243738"/>
                </a:lnTo>
                <a:lnTo>
                  <a:pt x="176441" y="245389"/>
                </a:lnTo>
                <a:lnTo>
                  <a:pt x="181457" y="245452"/>
                </a:lnTo>
                <a:lnTo>
                  <a:pt x="183248" y="245021"/>
                </a:lnTo>
                <a:lnTo>
                  <a:pt x="194500" y="238493"/>
                </a:lnTo>
                <a:lnTo>
                  <a:pt x="196011" y="232664"/>
                </a:lnTo>
                <a:lnTo>
                  <a:pt x="190500" y="223608"/>
                </a:lnTo>
                <a:lnTo>
                  <a:pt x="184518" y="222097"/>
                </a:lnTo>
                <a:close/>
              </a:path>
              <a:path w="1062989" h="626110">
                <a:moveTo>
                  <a:pt x="622401" y="241020"/>
                </a:moveTo>
                <a:lnTo>
                  <a:pt x="606501" y="245986"/>
                </a:lnTo>
                <a:lnTo>
                  <a:pt x="603719" y="251358"/>
                </a:lnTo>
                <a:lnTo>
                  <a:pt x="605383" y="256362"/>
                </a:lnTo>
                <a:lnTo>
                  <a:pt x="606729" y="260337"/>
                </a:lnTo>
                <a:lnTo>
                  <a:pt x="610476" y="262890"/>
                </a:lnTo>
                <a:lnTo>
                  <a:pt x="615607" y="262966"/>
                </a:lnTo>
                <a:lnTo>
                  <a:pt x="616673" y="262801"/>
                </a:lnTo>
                <a:lnTo>
                  <a:pt x="628383" y="259156"/>
                </a:lnTo>
                <a:lnTo>
                  <a:pt x="631228" y="253822"/>
                </a:lnTo>
                <a:lnTo>
                  <a:pt x="627951" y="243776"/>
                </a:lnTo>
                <a:lnTo>
                  <a:pt x="622401" y="241020"/>
                </a:lnTo>
                <a:close/>
              </a:path>
              <a:path w="1062989" h="626110">
                <a:moveTo>
                  <a:pt x="145910" y="244398"/>
                </a:moveTo>
                <a:lnTo>
                  <a:pt x="131533" y="252641"/>
                </a:lnTo>
                <a:lnTo>
                  <a:pt x="129984" y="258483"/>
                </a:lnTo>
                <a:lnTo>
                  <a:pt x="134531" y="266001"/>
                </a:lnTo>
                <a:lnTo>
                  <a:pt x="137731" y="267665"/>
                </a:lnTo>
                <a:lnTo>
                  <a:pt x="142748" y="267741"/>
                </a:lnTo>
                <a:lnTo>
                  <a:pt x="144526" y="267322"/>
                </a:lnTo>
                <a:lnTo>
                  <a:pt x="155816" y="260858"/>
                </a:lnTo>
                <a:lnTo>
                  <a:pt x="157365" y="255003"/>
                </a:lnTo>
                <a:lnTo>
                  <a:pt x="151866" y="245935"/>
                </a:lnTo>
                <a:lnTo>
                  <a:pt x="145910" y="244398"/>
                </a:lnTo>
                <a:close/>
              </a:path>
              <a:path w="1062989" h="626110">
                <a:moveTo>
                  <a:pt x="579323" y="255231"/>
                </a:moveTo>
                <a:lnTo>
                  <a:pt x="563778" y="261048"/>
                </a:lnTo>
                <a:lnTo>
                  <a:pt x="561251" y="266547"/>
                </a:lnTo>
                <a:lnTo>
                  <a:pt x="563206" y="271462"/>
                </a:lnTo>
                <a:lnTo>
                  <a:pt x="564654" y="275209"/>
                </a:lnTo>
                <a:lnTo>
                  <a:pt x="568299" y="277520"/>
                </a:lnTo>
                <a:lnTo>
                  <a:pt x="573417" y="277583"/>
                </a:lnTo>
                <a:lnTo>
                  <a:pt x="574636" y="277393"/>
                </a:lnTo>
                <a:lnTo>
                  <a:pt x="586333" y="273050"/>
                </a:lnTo>
                <a:lnTo>
                  <a:pt x="588873" y="267538"/>
                </a:lnTo>
                <a:lnTo>
                  <a:pt x="585000" y="257683"/>
                </a:lnTo>
                <a:lnTo>
                  <a:pt x="579323" y="255231"/>
                </a:lnTo>
                <a:close/>
              </a:path>
              <a:path w="1062989" h="626110">
                <a:moveTo>
                  <a:pt x="537210" y="271538"/>
                </a:moveTo>
                <a:lnTo>
                  <a:pt x="521842" y="278053"/>
                </a:lnTo>
                <a:lnTo>
                  <a:pt x="519607" y="283667"/>
                </a:lnTo>
                <a:lnTo>
                  <a:pt x="523392" y="292011"/>
                </a:lnTo>
                <a:lnTo>
                  <a:pt x="526922" y="294119"/>
                </a:lnTo>
                <a:lnTo>
                  <a:pt x="531990" y="294182"/>
                </a:lnTo>
                <a:lnTo>
                  <a:pt x="533374" y="293928"/>
                </a:lnTo>
                <a:lnTo>
                  <a:pt x="539978" y="291109"/>
                </a:lnTo>
                <a:lnTo>
                  <a:pt x="544957" y="289052"/>
                </a:lnTo>
                <a:lnTo>
                  <a:pt x="547243" y="283451"/>
                </a:lnTo>
                <a:lnTo>
                  <a:pt x="545084" y="278612"/>
                </a:lnTo>
                <a:lnTo>
                  <a:pt x="542963" y="273786"/>
                </a:lnTo>
                <a:lnTo>
                  <a:pt x="537210" y="271538"/>
                </a:lnTo>
                <a:close/>
              </a:path>
              <a:path w="1062989" h="626110">
                <a:moveTo>
                  <a:pt x="107048" y="266776"/>
                </a:moveTo>
                <a:lnTo>
                  <a:pt x="102450" y="269544"/>
                </a:lnTo>
                <a:lnTo>
                  <a:pt x="92875" y="275170"/>
                </a:lnTo>
                <a:lnTo>
                  <a:pt x="91401" y="281012"/>
                </a:lnTo>
                <a:lnTo>
                  <a:pt x="95999" y="288455"/>
                </a:lnTo>
                <a:lnTo>
                  <a:pt x="99161" y="290093"/>
                </a:lnTo>
                <a:lnTo>
                  <a:pt x="104203" y="290156"/>
                </a:lnTo>
                <a:lnTo>
                  <a:pt x="106006" y="289725"/>
                </a:lnTo>
                <a:lnTo>
                  <a:pt x="117297" y="283006"/>
                </a:lnTo>
                <a:lnTo>
                  <a:pt x="118732" y="277164"/>
                </a:lnTo>
                <a:lnTo>
                  <a:pt x="113080" y="268173"/>
                </a:lnTo>
                <a:lnTo>
                  <a:pt x="107048" y="266776"/>
                </a:lnTo>
                <a:close/>
              </a:path>
              <a:path w="1062989" h="626110">
                <a:moveTo>
                  <a:pt x="495846" y="289623"/>
                </a:moveTo>
                <a:lnTo>
                  <a:pt x="490981" y="291884"/>
                </a:lnTo>
                <a:lnTo>
                  <a:pt x="480771" y="296748"/>
                </a:lnTo>
                <a:lnTo>
                  <a:pt x="478789" y="302463"/>
                </a:lnTo>
                <a:lnTo>
                  <a:pt x="482866" y="310502"/>
                </a:lnTo>
                <a:lnTo>
                  <a:pt x="486257" y="312432"/>
                </a:lnTo>
                <a:lnTo>
                  <a:pt x="491324" y="312508"/>
                </a:lnTo>
                <a:lnTo>
                  <a:pt x="492836" y="312191"/>
                </a:lnTo>
                <a:lnTo>
                  <a:pt x="504317" y="306806"/>
                </a:lnTo>
                <a:lnTo>
                  <a:pt x="506374" y="301104"/>
                </a:lnTo>
                <a:lnTo>
                  <a:pt x="501662" y="291617"/>
                </a:lnTo>
                <a:lnTo>
                  <a:pt x="495846" y="289623"/>
                </a:lnTo>
                <a:close/>
              </a:path>
              <a:path w="1062989" h="626110">
                <a:moveTo>
                  <a:pt x="68694" y="289953"/>
                </a:moveTo>
                <a:lnTo>
                  <a:pt x="59156" y="296037"/>
                </a:lnTo>
                <a:lnTo>
                  <a:pt x="54673" y="298970"/>
                </a:lnTo>
                <a:lnTo>
                  <a:pt x="53454" y="304863"/>
                </a:lnTo>
                <a:lnTo>
                  <a:pt x="58305" y="311962"/>
                </a:lnTo>
                <a:lnTo>
                  <a:pt x="61340" y="313461"/>
                </a:lnTo>
                <a:lnTo>
                  <a:pt x="66357" y="313524"/>
                </a:lnTo>
                <a:lnTo>
                  <a:pt x="68300" y="313029"/>
                </a:lnTo>
                <a:lnTo>
                  <a:pt x="79336" y="305981"/>
                </a:lnTo>
                <a:lnTo>
                  <a:pt x="80619" y="300088"/>
                </a:lnTo>
                <a:lnTo>
                  <a:pt x="77673" y="295681"/>
                </a:lnTo>
                <a:lnTo>
                  <a:pt x="74726" y="291223"/>
                </a:lnTo>
                <a:lnTo>
                  <a:pt x="68694" y="289953"/>
                </a:lnTo>
                <a:close/>
              </a:path>
              <a:path w="1062989" h="626110">
                <a:moveTo>
                  <a:pt x="455256" y="309283"/>
                </a:moveTo>
                <a:lnTo>
                  <a:pt x="440537" y="316928"/>
                </a:lnTo>
                <a:lnTo>
                  <a:pt x="438746" y="322694"/>
                </a:lnTo>
                <a:lnTo>
                  <a:pt x="441274" y="327342"/>
                </a:lnTo>
                <a:lnTo>
                  <a:pt x="443014" y="330492"/>
                </a:lnTo>
                <a:lnTo>
                  <a:pt x="446328" y="332333"/>
                </a:lnTo>
                <a:lnTo>
                  <a:pt x="451383" y="332409"/>
                </a:lnTo>
                <a:lnTo>
                  <a:pt x="452996" y="332054"/>
                </a:lnTo>
                <a:lnTo>
                  <a:pt x="464451" y="326136"/>
                </a:lnTo>
                <a:lnTo>
                  <a:pt x="466255" y="320370"/>
                </a:lnTo>
                <a:lnTo>
                  <a:pt x="463715" y="315709"/>
                </a:lnTo>
                <a:lnTo>
                  <a:pt x="461162" y="311086"/>
                </a:lnTo>
                <a:lnTo>
                  <a:pt x="455256" y="309283"/>
                </a:lnTo>
                <a:close/>
              </a:path>
              <a:path w="1062989" h="626110">
                <a:moveTo>
                  <a:pt x="37439" y="318617"/>
                </a:moveTo>
                <a:lnTo>
                  <a:pt x="31292" y="319290"/>
                </a:lnTo>
                <a:lnTo>
                  <a:pt x="26628" y="325069"/>
                </a:lnTo>
                <a:lnTo>
                  <a:pt x="25400" y="326694"/>
                </a:lnTo>
                <a:lnTo>
                  <a:pt x="21069" y="332689"/>
                </a:lnTo>
                <a:lnTo>
                  <a:pt x="22123" y="338607"/>
                </a:lnTo>
                <a:lnTo>
                  <a:pt x="28206" y="342811"/>
                </a:lnTo>
                <a:lnTo>
                  <a:pt x="30124" y="343382"/>
                </a:lnTo>
                <a:lnTo>
                  <a:pt x="35153" y="343458"/>
                </a:lnTo>
                <a:lnTo>
                  <a:pt x="38239" y="342036"/>
                </a:lnTo>
                <a:lnTo>
                  <a:pt x="40170" y="339382"/>
                </a:lnTo>
                <a:lnTo>
                  <a:pt x="42252" y="336575"/>
                </a:lnTo>
                <a:lnTo>
                  <a:pt x="43357" y="335178"/>
                </a:lnTo>
                <a:lnTo>
                  <a:pt x="46685" y="331063"/>
                </a:lnTo>
                <a:lnTo>
                  <a:pt x="45948" y="325069"/>
                </a:lnTo>
                <a:lnTo>
                  <a:pt x="41681" y="321805"/>
                </a:lnTo>
                <a:lnTo>
                  <a:pt x="37439" y="318617"/>
                </a:lnTo>
                <a:close/>
              </a:path>
              <a:path w="1062989" h="626110">
                <a:moveTo>
                  <a:pt x="415493" y="330403"/>
                </a:moveTo>
                <a:lnTo>
                  <a:pt x="401066" y="338467"/>
                </a:lnTo>
                <a:lnTo>
                  <a:pt x="399478" y="344284"/>
                </a:lnTo>
                <a:lnTo>
                  <a:pt x="402158" y="348843"/>
                </a:lnTo>
                <a:lnTo>
                  <a:pt x="403961" y="351853"/>
                </a:lnTo>
                <a:lnTo>
                  <a:pt x="407187" y="353555"/>
                </a:lnTo>
                <a:lnTo>
                  <a:pt x="412203" y="353631"/>
                </a:lnTo>
                <a:lnTo>
                  <a:pt x="413931" y="353237"/>
                </a:lnTo>
                <a:lnTo>
                  <a:pt x="425259" y="346925"/>
                </a:lnTo>
                <a:lnTo>
                  <a:pt x="426897" y="341096"/>
                </a:lnTo>
                <a:lnTo>
                  <a:pt x="424180" y="336524"/>
                </a:lnTo>
                <a:lnTo>
                  <a:pt x="421500" y="331965"/>
                </a:lnTo>
                <a:lnTo>
                  <a:pt x="415493" y="330403"/>
                </a:lnTo>
                <a:close/>
              </a:path>
              <a:path w="1062989" h="626110">
                <a:moveTo>
                  <a:pt x="376516" y="352666"/>
                </a:moveTo>
                <a:lnTo>
                  <a:pt x="362331" y="361200"/>
                </a:lnTo>
                <a:lnTo>
                  <a:pt x="360883" y="367068"/>
                </a:lnTo>
                <a:lnTo>
                  <a:pt x="365582" y="374421"/>
                </a:lnTo>
                <a:lnTo>
                  <a:pt x="368719" y="376008"/>
                </a:lnTo>
                <a:lnTo>
                  <a:pt x="373748" y="376085"/>
                </a:lnTo>
                <a:lnTo>
                  <a:pt x="375577" y="375627"/>
                </a:lnTo>
                <a:lnTo>
                  <a:pt x="386778" y="368896"/>
                </a:lnTo>
                <a:lnTo>
                  <a:pt x="388200" y="363004"/>
                </a:lnTo>
                <a:lnTo>
                  <a:pt x="382523" y="354063"/>
                </a:lnTo>
                <a:lnTo>
                  <a:pt x="376516" y="352666"/>
                </a:lnTo>
                <a:close/>
              </a:path>
              <a:path w="1062989" h="626110">
                <a:moveTo>
                  <a:pt x="13207" y="357619"/>
                </a:moveTo>
                <a:lnTo>
                  <a:pt x="3517" y="376656"/>
                </a:lnTo>
                <a:lnTo>
                  <a:pt x="6769" y="381774"/>
                </a:lnTo>
                <a:lnTo>
                  <a:pt x="12039" y="382981"/>
                </a:lnTo>
                <a:lnTo>
                  <a:pt x="12738" y="383159"/>
                </a:lnTo>
                <a:lnTo>
                  <a:pt x="13449" y="383247"/>
                </a:lnTo>
                <a:lnTo>
                  <a:pt x="18643" y="383311"/>
                </a:lnTo>
                <a:lnTo>
                  <a:pt x="22707" y="380352"/>
                </a:lnTo>
                <a:lnTo>
                  <a:pt x="23774" y="375920"/>
                </a:lnTo>
                <a:lnTo>
                  <a:pt x="24637" y="372491"/>
                </a:lnTo>
                <a:lnTo>
                  <a:pt x="26619" y="365772"/>
                </a:lnTo>
                <a:lnTo>
                  <a:pt x="23609" y="360502"/>
                </a:lnTo>
                <a:lnTo>
                  <a:pt x="13207" y="357619"/>
                </a:lnTo>
                <a:close/>
              </a:path>
              <a:path w="1062989" h="626110">
                <a:moveTo>
                  <a:pt x="338201" y="375945"/>
                </a:moveTo>
                <a:lnTo>
                  <a:pt x="324256" y="384848"/>
                </a:lnTo>
                <a:lnTo>
                  <a:pt x="322973" y="390740"/>
                </a:lnTo>
                <a:lnTo>
                  <a:pt x="327761" y="397916"/>
                </a:lnTo>
                <a:lnTo>
                  <a:pt x="330847" y="399427"/>
                </a:lnTo>
                <a:lnTo>
                  <a:pt x="335864" y="399491"/>
                </a:lnTo>
                <a:lnTo>
                  <a:pt x="337769" y="399034"/>
                </a:lnTo>
                <a:lnTo>
                  <a:pt x="348869" y="391972"/>
                </a:lnTo>
                <a:lnTo>
                  <a:pt x="350164" y="386080"/>
                </a:lnTo>
                <a:lnTo>
                  <a:pt x="344258" y="377240"/>
                </a:lnTo>
                <a:lnTo>
                  <a:pt x="338201" y="375945"/>
                </a:lnTo>
                <a:close/>
              </a:path>
              <a:path w="1062989" h="626110">
                <a:moveTo>
                  <a:pt x="300393" y="401535"/>
                </a:moveTo>
                <a:lnTo>
                  <a:pt x="291617" y="408711"/>
                </a:lnTo>
                <a:lnTo>
                  <a:pt x="287540" y="412127"/>
                </a:lnTo>
                <a:lnTo>
                  <a:pt x="287058" y="418122"/>
                </a:lnTo>
                <a:lnTo>
                  <a:pt x="292506" y="424307"/>
                </a:lnTo>
                <a:lnTo>
                  <a:pt x="295186" y="425411"/>
                </a:lnTo>
                <a:lnTo>
                  <a:pt x="300189" y="425488"/>
                </a:lnTo>
                <a:lnTo>
                  <a:pt x="302488" y="424751"/>
                </a:lnTo>
                <a:lnTo>
                  <a:pt x="304380" y="423164"/>
                </a:lnTo>
                <a:lnTo>
                  <a:pt x="308737" y="419582"/>
                </a:lnTo>
                <a:lnTo>
                  <a:pt x="312877" y="416242"/>
                </a:lnTo>
                <a:lnTo>
                  <a:pt x="313448" y="410235"/>
                </a:lnTo>
                <a:lnTo>
                  <a:pt x="309994" y="406196"/>
                </a:lnTo>
                <a:lnTo>
                  <a:pt x="306565" y="402145"/>
                </a:lnTo>
                <a:lnTo>
                  <a:pt x="300393" y="401535"/>
                </a:lnTo>
                <a:close/>
              </a:path>
              <a:path w="1062989" h="626110">
                <a:moveTo>
                  <a:pt x="4483" y="402336"/>
                </a:moveTo>
                <a:lnTo>
                  <a:pt x="38" y="407022"/>
                </a:lnTo>
                <a:lnTo>
                  <a:pt x="0" y="417957"/>
                </a:lnTo>
                <a:lnTo>
                  <a:pt x="9842" y="418566"/>
                </a:lnTo>
                <a:lnTo>
                  <a:pt x="63" y="419150"/>
                </a:lnTo>
                <a:lnTo>
                  <a:pt x="393" y="424116"/>
                </a:lnTo>
                <a:lnTo>
                  <a:pt x="4521" y="427342"/>
                </a:lnTo>
                <a:lnTo>
                  <a:pt x="9550" y="427418"/>
                </a:lnTo>
                <a:lnTo>
                  <a:pt x="9956" y="427418"/>
                </a:lnTo>
                <a:lnTo>
                  <a:pt x="15430" y="427215"/>
                </a:lnTo>
                <a:lnTo>
                  <a:pt x="19570" y="422262"/>
                </a:lnTo>
                <a:lnTo>
                  <a:pt x="19621" y="406336"/>
                </a:lnTo>
                <a:lnTo>
                  <a:pt x="15290" y="402501"/>
                </a:lnTo>
                <a:lnTo>
                  <a:pt x="4483" y="402336"/>
                </a:lnTo>
                <a:close/>
              </a:path>
              <a:path w="1062989" h="626110">
                <a:moveTo>
                  <a:pt x="272643" y="432206"/>
                </a:moveTo>
                <a:lnTo>
                  <a:pt x="266484" y="432676"/>
                </a:lnTo>
                <a:lnTo>
                  <a:pt x="262991" y="436638"/>
                </a:lnTo>
                <a:lnTo>
                  <a:pt x="259092" y="441172"/>
                </a:lnTo>
                <a:lnTo>
                  <a:pt x="255663" y="445223"/>
                </a:lnTo>
                <a:lnTo>
                  <a:pt x="256298" y="451243"/>
                </a:lnTo>
                <a:lnTo>
                  <a:pt x="262255" y="455993"/>
                </a:lnTo>
                <a:lnTo>
                  <a:pt x="264388" y="456692"/>
                </a:lnTo>
                <a:lnTo>
                  <a:pt x="269392" y="456768"/>
                </a:lnTo>
                <a:lnTo>
                  <a:pt x="272249" y="455587"/>
                </a:lnTo>
                <a:lnTo>
                  <a:pt x="274205" y="453263"/>
                </a:lnTo>
                <a:lnTo>
                  <a:pt x="277850" y="449046"/>
                </a:lnTo>
                <a:lnTo>
                  <a:pt x="281368" y="445058"/>
                </a:lnTo>
                <a:lnTo>
                  <a:pt x="280885" y="439039"/>
                </a:lnTo>
                <a:lnTo>
                  <a:pt x="272643" y="432206"/>
                </a:lnTo>
                <a:close/>
              </a:path>
              <a:path w="1062989" h="626110">
                <a:moveTo>
                  <a:pt x="18110" y="446290"/>
                </a:moveTo>
                <a:lnTo>
                  <a:pt x="12661" y="447027"/>
                </a:lnTo>
                <a:lnTo>
                  <a:pt x="7327" y="447827"/>
                </a:lnTo>
                <a:lnTo>
                  <a:pt x="3682" y="452704"/>
                </a:lnTo>
                <a:lnTo>
                  <a:pt x="4533" y="457898"/>
                </a:lnTo>
                <a:lnTo>
                  <a:pt x="6286" y="468261"/>
                </a:lnTo>
                <a:lnTo>
                  <a:pt x="10375" y="471538"/>
                </a:lnTo>
                <a:lnTo>
                  <a:pt x="14998" y="471614"/>
                </a:lnTo>
                <a:lnTo>
                  <a:pt x="15570" y="471614"/>
                </a:lnTo>
                <a:lnTo>
                  <a:pt x="16167" y="471576"/>
                </a:lnTo>
                <a:lnTo>
                  <a:pt x="22085" y="470623"/>
                </a:lnTo>
                <a:lnTo>
                  <a:pt x="25679" y="465709"/>
                </a:lnTo>
                <a:lnTo>
                  <a:pt x="23825" y="454990"/>
                </a:lnTo>
                <a:lnTo>
                  <a:pt x="22999" y="449783"/>
                </a:lnTo>
                <a:lnTo>
                  <a:pt x="18110" y="446290"/>
                </a:lnTo>
                <a:close/>
              </a:path>
              <a:path w="1062989" h="626110">
                <a:moveTo>
                  <a:pt x="244538" y="467360"/>
                </a:moveTo>
                <a:lnTo>
                  <a:pt x="238544" y="468871"/>
                </a:lnTo>
                <a:lnTo>
                  <a:pt x="235800" y="473379"/>
                </a:lnTo>
                <a:lnTo>
                  <a:pt x="232622" y="478675"/>
                </a:lnTo>
                <a:lnTo>
                  <a:pt x="230085" y="483044"/>
                </a:lnTo>
                <a:lnTo>
                  <a:pt x="231724" y="488873"/>
                </a:lnTo>
                <a:lnTo>
                  <a:pt x="237896" y="492302"/>
                </a:lnTo>
                <a:lnTo>
                  <a:pt x="239496" y="492709"/>
                </a:lnTo>
                <a:lnTo>
                  <a:pt x="244551" y="492785"/>
                </a:lnTo>
                <a:lnTo>
                  <a:pt x="247903" y="491058"/>
                </a:lnTo>
                <a:lnTo>
                  <a:pt x="249732" y="487946"/>
                </a:lnTo>
                <a:lnTo>
                  <a:pt x="252678" y="483044"/>
                </a:lnTo>
                <a:lnTo>
                  <a:pt x="255358" y="478675"/>
                </a:lnTo>
                <a:lnTo>
                  <a:pt x="253860" y="472821"/>
                </a:lnTo>
                <a:lnTo>
                  <a:pt x="249212" y="470141"/>
                </a:lnTo>
                <a:lnTo>
                  <a:pt x="244538" y="467360"/>
                </a:lnTo>
                <a:close/>
              </a:path>
              <a:path w="1062989" h="626110">
                <a:moveTo>
                  <a:pt x="26162" y="488708"/>
                </a:moveTo>
                <a:lnTo>
                  <a:pt x="15773" y="491426"/>
                </a:lnTo>
                <a:lnTo>
                  <a:pt x="12661" y="496658"/>
                </a:lnTo>
                <a:lnTo>
                  <a:pt x="14210" y="502170"/>
                </a:lnTo>
                <a:lnTo>
                  <a:pt x="16941" y="511543"/>
                </a:lnTo>
                <a:lnTo>
                  <a:pt x="20777" y="514248"/>
                </a:lnTo>
                <a:lnTo>
                  <a:pt x="25907" y="514311"/>
                </a:lnTo>
                <a:lnTo>
                  <a:pt x="26860" y="514210"/>
                </a:lnTo>
                <a:lnTo>
                  <a:pt x="33007" y="512495"/>
                </a:lnTo>
                <a:lnTo>
                  <a:pt x="35991" y="507225"/>
                </a:lnTo>
                <a:lnTo>
                  <a:pt x="34369" y="501738"/>
                </a:lnTo>
                <a:lnTo>
                  <a:pt x="32911" y="496658"/>
                </a:lnTo>
                <a:lnTo>
                  <a:pt x="31559" y="491718"/>
                </a:lnTo>
                <a:lnTo>
                  <a:pt x="26162" y="488708"/>
                </a:lnTo>
                <a:close/>
              </a:path>
              <a:path w="1062989" h="626110">
                <a:moveTo>
                  <a:pt x="223202" y="506691"/>
                </a:moveTo>
                <a:lnTo>
                  <a:pt x="217449" y="508977"/>
                </a:lnTo>
                <a:lnTo>
                  <a:pt x="215366" y="513829"/>
                </a:lnTo>
                <a:lnTo>
                  <a:pt x="210972" y="523900"/>
                </a:lnTo>
                <a:lnTo>
                  <a:pt x="213283" y="529501"/>
                </a:lnTo>
                <a:lnTo>
                  <a:pt x="219468" y="532053"/>
                </a:lnTo>
                <a:lnTo>
                  <a:pt x="220713" y="532307"/>
                </a:lnTo>
                <a:lnTo>
                  <a:pt x="225818" y="532384"/>
                </a:lnTo>
                <a:lnTo>
                  <a:pt x="229489" y="530199"/>
                </a:lnTo>
                <a:lnTo>
                  <a:pt x="231089" y="526567"/>
                </a:lnTo>
                <a:lnTo>
                  <a:pt x="235470" y="516394"/>
                </a:lnTo>
                <a:lnTo>
                  <a:pt x="233133" y="510819"/>
                </a:lnTo>
                <a:lnTo>
                  <a:pt x="223202" y="506691"/>
                </a:lnTo>
                <a:close/>
              </a:path>
              <a:path w="1062989" h="626110">
                <a:moveTo>
                  <a:pt x="39192" y="529971"/>
                </a:moveTo>
                <a:lnTo>
                  <a:pt x="29222" y="533984"/>
                </a:lnTo>
                <a:lnTo>
                  <a:pt x="26860" y="539546"/>
                </a:lnTo>
                <a:lnTo>
                  <a:pt x="28930" y="544423"/>
                </a:lnTo>
                <a:lnTo>
                  <a:pt x="31280" y="549833"/>
                </a:lnTo>
                <a:lnTo>
                  <a:pt x="32867" y="553389"/>
                </a:lnTo>
                <a:lnTo>
                  <a:pt x="36410" y="555536"/>
                </a:lnTo>
                <a:lnTo>
                  <a:pt x="41465" y="555599"/>
                </a:lnTo>
                <a:lnTo>
                  <a:pt x="42824" y="555345"/>
                </a:lnTo>
                <a:lnTo>
                  <a:pt x="49110" y="552716"/>
                </a:lnTo>
                <a:lnTo>
                  <a:pt x="51358" y="547128"/>
                </a:lnTo>
                <a:lnTo>
                  <a:pt x="49212" y="542277"/>
                </a:lnTo>
                <a:lnTo>
                  <a:pt x="44932" y="532295"/>
                </a:lnTo>
                <a:lnTo>
                  <a:pt x="39192" y="529971"/>
                </a:lnTo>
                <a:close/>
              </a:path>
              <a:path w="1062989" h="626110">
                <a:moveTo>
                  <a:pt x="205143" y="546366"/>
                </a:moveTo>
                <a:lnTo>
                  <a:pt x="199262" y="548284"/>
                </a:lnTo>
                <a:lnTo>
                  <a:pt x="196811" y="552958"/>
                </a:lnTo>
                <a:lnTo>
                  <a:pt x="191681" y="562597"/>
                </a:lnTo>
                <a:lnTo>
                  <a:pt x="193548" y="568350"/>
                </a:lnTo>
                <a:lnTo>
                  <a:pt x="198348" y="570763"/>
                </a:lnTo>
                <a:lnTo>
                  <a:pt x="199732" y="571500"/>
                </a:lnTo>
                <a:lnTo>
                  <a:pt x="201231" y="571855"/>
                </a:lnTo>
                <a:lnTo>
                  <a:pt x="206298" y="571919"/>
                </a:lnTo>
                <a:lnTo>
                  <a:pt x="209753" y="570064"/>
                </a:lnTo>
                <a:lnTo>
                  <a:pt x="211531" y="566762"/>
                </a:lnTo>
                <a:lnTo>
                  <a:pt x="214274" y="561594"/>
                </a:lnTo>
                <a:lnTo>
                  <a:pt x="216700" y="556895"/>
                </a:lnTo>
                <a:lnTo>
                  <a:pt x="214782" y="551180"/>
                </a:lnTo>
                <a:lnTo>
                  <a:pt x="209956" y="548805"/>
                </a:lnTo>
                <a:lnTo>
                  <a:pt x="205143" y="546366"/>
                </a:lnTo>
                <a:close/>
              </a:path>
              <a:path w="1062989" h="626110">
                <a:moveTo>
                  <a:pt x="57848" y="568096"/>
                </a:moveTo>
                <a:lnTo>
                  <a:pt x="49618" y="574890"/>
                </a:lnTo>
                <a:lnTo>
                  <a:pt x="49110" y="580885"/>
                </a:lnTo>
                <a:lnTo>
                  <a:pt x="53949" y="586460"/>
                </a:lnTo>
                <a:lnTo>
                  <a:pt x="55359" y="587997"/>
                </a:lnTo>
                <a:lnTo>
                  <a:pt x="58674" y="591489"/>
                </a:lnTo>
                <a:lnTo>
                  <a:pt x="61252" y="592518"/>
                </a:lnTo>
                <a:lnTo>
                  <a:pt x="66243" y="592594"/>
                </a:lnTo>
                <a:lnTo>
                  <a:pt x="68694" y="591756"/>
                </a:lnTo>
                <a:lnTo>
                  <a:pt x="74561" y="586447"/>
                </a:lnTo>
                <a:lnTo>
                  <a:pt x="74777" y="580415"/>
                </a:lnTo>
                <a:lnTo>
                  <a:pt x="69862" y="575284"/>
                </a:lnTo>
                <a:lnTo>
                  <a:pt x="68681" y="573963"/>
                </a:lnTo>
                <a:lnTo>
                  <a:pt x="64007" y="568566"/>
                </a:lnTo>
                <a:lnTo>
                  <a:pt x="57848" y="568096"/>
                </a:lnTo>
                <a:close/>
              </a:path>
              <a:path w="1062989" h="626110">
                <a:moveTo>
                  <a:pt x="184467" y="583768"/>
                </a:moveTo>
                <a:lnTo>
                  <a:pt x="178257" y="583996"/>
                </a:lnTo>
                <a:lnTo>
                  <a:pt x="174612" y="587857"/>
                </a:lnTo>
                <a:lnTo>
                  <a:pt x="173443" y="589127"/>
                </a:lnTo>
                <a:lnTo>
                  <a:pt x="172224" y="590308"/>
                </a:lnTo>
                <a:lnTo>
                  <a:pt x="167068" y="595058"/>
                </a:lnTo>
                <a:lnTo>
                  <a:pt x="166916" y="601078"/>
                </a:lnTo>
                <a:lnTo>
                  <a:pt x="172516" y="606869"/>
                </a:lnTo>
                <a:lnTo>
                  <a:pt x="175056" y="607847"/>
                </a:lnTo>
                <a:lnTo>
                  <a:pt x="180060" y="607923"/>
                </a:lnTo>
                <a:lnTo>
                  <a:pt x="182537" y="607060"/>
                </a:lnTo>
                <a:lnTo>
                  <a:pt x="186016" y="603859"/>
                </a:lnTo>
                <a:lnTo>
                  <a:pt x="187540" y="602335"/>
                </a:lnTo>
                <a:lnTo>
                  <a:pt x="192697" y="596836"/>
                </a:lnTo>
                <a:lnTo>
                  <a:pt x="192404" y="590829"/>
                </a:lnTo>
                <a:lnTo>
                  <a:pt x="188417" y="587260"/>
                </a:lnTo>
                <a:lnTo>
                  <a:pt x="184467" y="583768"/>
                </a:lnTo>
                <a:close/>
              </a:path>
              <a:path w="1062989" h="626110">
                <a:moveTo>
                  <a:pt x="94538" y="595604"/>
                </a:moveTo>
                <a:lnTo>
                  <a:pt x="88595" y="597268"/>
                </a:lnTo>
                <a:lnTo>
                  <a:pt x="83451" y="606513"/>
                </a:lnTo>
                <a:lnTo>
                  <a:pt x="85178" y="612305"/>
                </a:lnTo>
                <a:lnTo>
                  <a:pt x="103416" y="618655"/>
                </a:lnTo>
                <a:lnTo>
                  <a:pt x="106997" y="616648"/>
                </a:lnTo>
                <a:lnTo>
                  <a:pt x="108661" y="613168"/>
                </a:lnTo>
                <a:lnTo>
                  <a:pt x="110972" y="608418"/>
                </a:lnTo>
                <a:lnTo>
                  <a:pt x="108889" y="602729"/>
                </a:lnTo>
                <a:lnTo>
                  <a:pt x="102438" y="599757"/>
                </a:lnTo>
                <a:lnTo>
                  <a:pt x="100863" y="598957"/>
                </a:lnTo>
                <a:lnTo>
                  <a:pt x="94538" y="595604"/>
                </a:lnTo>
                <a:close/>
              </a:path>
              <a:path w="1062989" h="626110">
                <a:moveTo>
                  <a:pt x="147256" y="605536"/>
                </a:moveTo>
                <a:lnTo>
                  <a:pt x="141871" y="606298"/>
                </a:lnTo>
                <a:lnTo>
                  <a:pt x="140258" y="606577"/>
                </a:lnTo>
                <a:lnTo>
                  <a:pt x="138620" y="606793"/>
                </a:lnTo>
                <a:lnTo>
                  <a:pt x="131597" y="607326"/>
                </a:lnTo>
                <a:lnTo>
                  <a:pt x="127571" y="611898"/>
                </a:lnTo>
                <a:lnTo>
                  <a:pt x="128422" y="622084"/>
                </a:lnTo>
                <a:lnTo>
                  <a:pt x="132613" y="625856"/>
                </a:lnTo>
                <a:lnTo>
                  <a:pt x="137617" y="625932"/>
                </a:lnTo>
                <a:lnTo>
                  <a:pt x="138214" y="625932"/>
                </a:lnTo>
                <a:lnTo>
                  <a:pt x="154127" y="619226"/>
                </a:lnTo>
                <a:lnTo>
                  <a:pt x="152260" y="608888"/>
                </a:lnTo>
                <a:lnTo>
                  <a:pt x="147256" y="605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" name="bk object 47"/>
          <p:cNvSpPr/>
          <p:nvPr/>
        </p:nvSpPr>
        <p:spPr>
          <a:xfrm>
            <a:off x="8093980" y="1167091"/>
            <a:ext cx="626976" cy="449292"/>
          </a:xfrm>
          <a:custGeom>
            <a:avLst/>
            <a:gdLst/>
            <a:ahLst/>
            <a:cxnLst/>
            <a:rect l="l" t="t" r="r" b="b"/>
            <a:pathLst>
              <a:path w="549909" h="384809">
                <a:moveTo>
                  <a:pt x="470281" y="0"/>
                </a:moveTo>
                <a:lnTo>
                  <a:pt x="468096" y="76"/>
                </a:lnTo>
                <a:lnTo>
                  <a:pt x="460527" y="571"/>
                </a:lnTo>
                <a:lnTo>
                  <a:pt x="456463" y="5130"/>
                </a:lnTo>
                <a:lnTo>
                  <a:pt x="457200" y="15341"/>
                </a:lnTo>
                <a:lnTo>
                  <a:pt x="461429" y="19164"/>
                </a:lnTo>
                <a:lnTo>
                  <a:pt x="466458" y="19240"/>
                </a:lnTo>
                <a:lnTo>
                  <a:pt x="467004" y="19240"/>
                </a:lnTo>
                <a:lnTo>
                  <a:pt x="469036" y="19113"/>
                </a:lnTo>
                <a:lnTo>
                  <a:pt x="470814" y="19062"/>
                </a:lnTo>
                <a:lnTo>
                  <a:pt x="477977" y="19037"/>
                </a:lnTo>
                <a:lnTo>
                  <a:pt x="482333" y="14757"/>
                </a:lnTo>
                <a:lnTo>
                  <a:pt x="482282" y="4292"/>
                </a:lnTo>
                <a:lnTo>
                  <a:pt x="477977" y="88"/>
                </a:lnTo>
                <a:lnTo>
                  <a:pt x="470281" y="0"/>
                </a:lnTo>
                <a:close/>
              </a:path>
              <a:path w="549909" h="384809">
                <a:moveTo>
                  <a:pt x="510362" y="8140"/>
                </a:moveTo>
                <a:lnTo>
                  <a:pt x="504456" y="9905"/>
                </a:lnTo>
                <a:lnTo>
                  <a:pt x="501916" y="14554"/>
                </a:lnTo>
                <a:lnTo>
                  <a:pt x="499427" y="19189"/>
                </a:lnTo>
                <a:lnTo>
                  <a:pt x="501230" y="24955"/>
                </a:lnTo>
                <a:lnTo>
                  <a:pt x="507263" y="28041"/>
                </a:lnTo>
                <a:lnTo>
                  <a:pt x="510425" y="29844"/>
                </a:lnTo>
                <a:lnTo>
                  <a:pt x="515759" y="21882"/>
                </a:lnTo>
                <a:lnTo>
                  <a:pt x="519709" y="13093"/>
                </a:lnTo>
                <a:lnTo>
                  <a:pt x="518185" y="12204"/>
                </a:lnTo>
                <a:lnTo>
                  <a:pt x="516661" y="11353"/>
                </a:lnTo>
                <a:lnTo>
                  <a:pt x="510362" y="8140"/>
                </a:lnTo>
                <a:close/>
              </a:path>
              <a:path w="549909" h="384809">
                <a:moveTo>
                  <a:pt x="429437" y="9232"/>
                </a:moveTo>
                <a:lnTo>
                  <a:pt x="424535" y="11366"/>
                </a:lnTo>
                <a:lnTo>
                  <a:pt x="418922" y="13969"/>
                </a:lnTo>
                <a:lnTo>
                  <a:pt x="414083" y="16319"/>
                </a:lnTo>
                <a:lnTo>
                  <a:pt x="412115" y="22021"/>
                </a:lnTo>
                <a:lnTo>
                  <a:pt x="416191" y="30060"/>
                </a:lnTo>
                <a:lnTo>
                  <a:pt x="419608" y="31991"/>
                </a:lnTo>
                <a:lnTo>
                  <a:pt x="424662" y="32054"/>
                </a:lnTo>
                <a:lnTo>
                  <a:pt x="426186" y="31749"/>
                </a:lnTo>
                <a:lnTo>
                  <a:pt x="427609" y="31064"/>
                </a:lnTo>
                <a:lnTo>
                  <a:pt x="437616" y="26492"/>
                </a:lnTo>
                <a:lnTo>
                  <a:pt x="439775" y="20840"/>
                </a:lnTo>
                <a:lnTo>
                  <a:pt x="435254" y="11315"/>
                </a:lnTo>
                <a:lnTo>
                  <a:pt x="429437" y="9232"/>
                </a:lnTo>
                <a:close/>
              </a:path>
              <a:path w="549909" h="384809">
                <a:moveTo>
                  <a:pt x="388404" y="30213"/>
                </a:moveTo>
                <a:lnTo>
                  <a:pt x="383717" y="32854"/>
                </a:lnTo>
                <a:lnTo>
                  <a:pt x="373913" y="38138"/>
                </a:lnTo>
                <a:lnTo>
                  <a:pt x="372211" y="43941"/>
                </a:lnTo>
                <a:lnTo>
                  <a:pt x="376567" y="51650"/>
                </a:lnTo>
                <a:lnTo>
                  <a:pt x="379844" y="53428"/>
                </a:lnTo>
                <a:lnTo>
                  <a:pt x="384898" y="53505"/>
                </a:lnTo>
                <a:lnTo>
                  <a:pt x="386562" y="53136"/>
                </a:lnTo>
                <a:lnTo>
                  <a:pt x="388099" y="52311"/>
                </a:lnTo>
                <a:lnTo>
                  <a:pt x="398081" y="46837"/>
                </a:lnTo>
                <a:lnTo>
                  <a:pt x="399745" y="41020"/>
                </a:lnTo>
                <a:lnTo>
                  <a:pt x="397052" y="36448"/>
                </a:lnTo>
                <a:lnTo>
                  <a:pt x="394385" y="31864"/>
                </a:lnTo>
                <a:lnTo>
                  <a:pt x="388404" y="30213"/>
                </a:lnTo>
                <a:close/>
              </a:path>
              <a:path w="549909" h="384809">
                <a:moveTo>
                  <a:pt x="541845" y="41732"/>
                </a:moveTo>
                <a:lnTo>
                  <a:pt x="531215" y="43916"/>
                </a:lnTo>
                <a:lnTo>
                  <a:pt x="527824" y="48945"/>
                </a:lnTo>
                <a:lnTo>
                  <a:pt x="529285" y="55664"/>
                </a:lnTo>
                <a:lnTo>
                  <a:pt x="529513" y="57251"/>
                </a:lnTo>
                <a:lnTo>
                  <a:pt x="530225" y="63728"/>
                </a:lnTo>
                <a:lnTo>
                  <a:pt x="534403" y="67335"/>
                </a:lnTo>
                <a:lnTo>
                  <a:pt x="539661" y="67411"/>
                </a:lnTo>
                <a:lnTo>
                  <a:pt x="540435" y="67386"/>
                </a:lnTo>
                <a:lnTo>
                  <a:pt x="545795" y="66840"/>
                </a:lnTo>
                <a:lnTo>
                  <a:pt x="549706" y="62128"/>
                </a:lnTo>
                <a:lnTo>
                  <a:pt x="548881" y="54635"/>
                </a:lnTo>
                <a:lnTo>
                  <a:pt x="548551" y="52400"/>
                </a:lnTo>
                <a:lnTo>
                  <a:pt x="546976" y="45072"/>
                </a:lnTo>
                <a:lnTo>
                  <a:pt x="541845" y="41732"/>
                </a:lnTo>
                <a:close/>
              </a:path>
              <a:path w="549909" h="384809">
                <a:moveTo>
                  <a:pt x="348869" y="49936"/>
                </a:moveTo>
                <a:lnTo>
                  <a:pt x="343890" y="51942"/>
                </a:lnTo>
                <a:lnTo>
                  <a:pt x="342188" y="52666"/>
                </a:lnTo>
                <a:lnTo>
                  <a:pt x="333679" y="55816"/>
                </a:lnTo>
                <a:lnTo>
                  <a:pt x="331139" y="61328"/>
                </a:lnTo>
                <a:lnTo>
                  <a:pt x="334505" y="70015"/>
                </a:lnTo>
                <a:lnTo>
                  <a:pt x="338162" y="72339"/>
                </a:lnTo>
                <a:lnTo>
                  <a:pt x="343255" y="72415"/>
                </a:lnTo>
                <a:lnTo>
                  <a:pt x="344474" y="72237"/>
                </a:lnTo>
                <a:lnTo>
                  <a:pt x="345655" y="71805"/>
                </a:lnTo>
                <a:lnTo>
                  <a:pt x="349592" y="70307"/>
                </a:lnTo>
                <a:lnTo>
                  <a:pt x="356501" y="67462"/>
                </a:lnTo>
                <a:lnTo>
                  <a:pt x="358813" y="61861"/>
                </a:lnTo>
                <a:lnTo>
                  <a:pt x="354571" y="52209"/>
                </a:lnTo>
                <a:lnTo>
                  <a:pt x="348869" y="49936"/>
                </a:lnTo>
                <a:close/>
              </a:path>
              <a:path w="549909" h="384809">
                <a:moveTo>
                  <a:pt x="302425" y="61912"/>
                </a:moveTo>
                <a:lnTo>
                  <a:pt x="291503" y="62839"/>
                </a:lnTo>
                <a:lnTo>
                  <a:pt x="287502" y="67462"/>
                </a:lnTo>
                <a:lnTo>
                  <a:pt x="288429" y="77622"/>
                </a:lnTo>
                <a:lnTo>
                  <a:pt x="292633" y="81330"/>
                </a:lnTo>
                <a:lnTo>
                  <a:pt x="297599" y="81406"/>
                </a:lnTo>
                <a:lnTo>
                  <a:pt x="298577" y="81381"/>
                </a:lnTo>
                <a:lnTo>
                  <a:pt x="304596" y="80835"/>
                </a:lnTo>
                <a:lnTo>
                  <a:pt x="302425" y="61912"/>
                </a:lnTo>
                <a:close/>
              </a:path>
              <a:path w="549909" h="384809">
                <a:moveTo>
                  <a:pt x="258000" y="63753"/>
                </a:moveTo>
                <a:lnTo>
                  <a:pt x="255828" y="63766"/>
                </a:lnTo>
                <a:lnTo>
                  <a:pt x="246494" y="64007"/>
                </a:lnTo>
                <a:lnTo>
                  <a:pt x="243166" y="68376"/>
                </a:lnTo>
                <a:lnTo>
                  <a:pt x="243497" y="78752"/>
                </a:lnTo>
                <a:lnTo>
                  <a:pt x="248640" y="82778"/>
                </a:lnTo>
                <a:lnTo>
                  <a:pt x="253898" y="82867"/>
                </a:lnTo>
                <a:lnTo>
                  <a:pt x="258241" y="82791"/>
                </a:lnTo>
                <a:lnTo>
                  <a:pt x="263639" y="82740"/>
                </a:lnTo>
                <a:lnTo>
                  <a:pt x="267970" y="78422"/>
                </a:lnTo>
                <a:lnTo>
                  <a:pt x="267830" y="67906"/>
                </a:lnTo>
                <a:lnTo>
                  <a:pt x="263156" y="63906"/>
                </a:lnTo>
                <a:lnTo>
                  <a:pt x="258000" y="63753"/>
                </a:lnTo>
                <a:close/>
              </a:path>
              <a:path w="549909" h="384809">
                <a:moveTo>
                  <a:pt x="216420" y="66865"/>
                </a:moveTo>
                <a:lnTo>
                  <a:pt x="211112" y="67729"/>
                </a:lnTo>
                <a:lnTo>
                  <a:pt x="199771" y="69786"/>
                </a:lnTo>
                <a:lnTo>
                  <a:pt x="196316" y="74764"/>
                </a:lnTo>
                <a:lnTo>
                  <a:pt x="198208" y="84454"/>
                </a:lnTo>
                <a:lnTo>
                  <a:pt x="202247" y="87617"/>
                </a:lnTo>
                <a:lnTo>
                  <a:pt x="207441" y="87693"/>
                </a:lnTo>
                <a:lnTo>
                  <a:pt x="208089" y="87642"/>
                </a:lnTo>
                <a:lnTo>
                  <a:pt x="214439" y="86512"/>
                </a:lnTo>
                <a:lnTo>
                  <a:pt x="219760" y="85636"/>
                </a:lnTo>
                <a:lnTo>
                  <a:pt x="223316" y="80695"/>
                </a:lnTo>
                <a:lnTo>
                  <a:pt x="221488" y="70332"/>
                </a:lnTo>
                <a:lnTo>
                  <a:pt x="216420" y="66865"/>
                </a:lnTo>
                <a:close/>
              </a:path>
              <a:path w="549909" h="384809">
                <a:moveTo>
                  <a:pt x="170764" y="77139"/>
                </a:moveTo>
                <a:lnTo>
                  <a:pt x="159727" y="80733"/>
                </a:lnTo>
                <a:lnTo>
                  <a:pt x="154609" y="82486"/>
                </a:lnTo>
                <a:lnTo>
                  <a:pt x="151955" y="87934"/>
                </a:lnTo>
                <a:lnTo>
                  <a:pt x="155168" y="96761"/>
                </a:lnTo>
                <a:lnTo>
                  <a:pt x="158864" y="99186"/>
                </a:lnTo>
                <a:lnTo>
                  <a:pt x="163982" y="99263"/>
                </a:lnTo>
                <a:lnTo>
                  <a:pt x="165112" y="99110"/>
                </a:lnTo>
                <a:lnTo>
                  <a:pt x="166230" y="98691"/>
                </a:lnTo>
                <a:lnTo>
                  <a:pt x="176758" y="95313"/>
                </a:lnTo>
                <a:lnTo>
                  <a:pt x="179590" y="89941"/>
                </a:lnTo>
                <a:lnTo>
                  <a:pt x="176250" y="79921"/>
                </a:lnTo>
                <a:lnTo>
                  <a:pt x="170764" y="77139"/>
                </a:lnTo>
                <a:close/>
              </a:path>
              <a:path w="549909" h="384809">
                <a:moveTo>
                  <a:pt x="531964" y="84747"/>
                </a:moveTo>
                <a:lnTo>
                  <a:pt x="526135" y="86880"/>
                </a:lnTo>
                <a:lnTo>
                  <a:pt x="523265" y="93167"/>
                </a:lnTo>
                <a:lnTo>
                  <a:pt x="522503" y="94665"/>
                </a:lnTo>
                <a:lnTo>
                  <a:pt x="521703" y="96100"/>
                </a:lnTo>
                <a:lnTo>
                  <a:pt x="519074" y="100685"/>
                </a:lnTo>
                <a:lnTo>
                  <a:pt x="520776" y="106502"/>
                </a:lnTo>
                <a:lnTo>
                  <a:pt x="526986" y="109854"/>
                </a:lnTo>
                <a:lnTo>
                  <a:pt x="528574" y="110223"/>
                </a:lnTo>
                <a:lnTo>
                  <a:pt x="533615" y="110299"/>
                </a:lnTo>
                <a:lnTo>
                  <a:pt x="537006" y="108546"/>
                </a:lnTo>
                <a:lnTo>
                  <a:pt x="538797" y="105359"/>
                </a:lnTo>
                <a:lnTo>
                  <a:pt x="539877" y="103479"/>
                </a:lnTo>
                <a:lnTo>
                  <a:pt x="540880" y="101485"/>
                </a:lnTo>
                <a:lnTo>
                  <a:pt x="544017" y="94653"/>
                </a:lnTo>
                <a:lnTo>
                  <a:pt x="541807" y="89026"/>
                </a:lnTo>
                <a:lnTo>
                  <a:pt x="536879" y="86867"/>
                </a:lnTo>
                <a:lnTo>
                  <a:pt x="531964" y="84747"/>
                </a:lnTo>
                <a:close/>
              </a:path>
              <a:path w="549909" h="384809">
                <a:moveTo>
                  <a:pt x="127025" y="93662"/>
                </a:moveTo>
                <a:lnTo>
                  <a:pt x="122174" y="95910"/>
                </a:lnTo>
                <a:lnTo>
                  <a:pt x="111887" y="100787"/>
                </a:lnTo>
                <a:lnTo>
                  <a:pt x="109880" y="106489"/>
                </a:lnTo>
                <a:lnTo>
                  <a:pt x="113931" y="114566"/>
                </a:lnTo>
                <a:lnTo>
                  <a:pt x="117348" y="116509"/>
                </a:lnTo>
                <a:lnTo>
                  <a:pt x="122389" y="116585"/>
                </a:lnTo>
                <a:lnTo>
                  <a:pt x="123913" y="116293"/>
                </a:lnTo>
                <a:lnTo>
                  <a:pt x="135470" y="110845"/>
                </a:lnTo>
                <a:lnTo>
                  <a:pt x="137541" y="105155"/>
                </a:lnTo>
                <a:lnTo>
                  <a:pt x="135216" y="100406"/>
                </a:lnTo>
                <a:lnTo>
                  <a:pt x="132867" y="95669"/>
                </a:lnTo>
                <a:lnTo>
                  <a:pt x="127025" y="93662"/>
                </a:lnTo>
                <a:close/>
              </a:path>
              <a:path w="549909" h="384809">
                <a:moveTo>
                  <a:pt x="502475" y="117805"/>
                </a:moveTo>
                <a:lnTo>
                  <a:pt x="498005" y="120802"/>
                </a:lnTo>
                <a:lnTo>
                  <a:pt x="496506" y="121767"/>
                </a:lnTo>
                <a:lnTo>
                  <a:pt x="494957" y="122732"/>
                </a:lnTo>
                <a:lnTo>
                  <a:pt x="488772" y="126403"/>
                </a:lnTo>
                <a:lnTo>
                  <a:pt x="487324" y="132283"/>
                </a:lnTo>
                <a:lnTo>
                  <a:pt x="490131" y="136778"/>
                </a:lnTo>
                <a:lnTo>
                  <a:pt x="491959" y="139649"/>
                </a:lnTo>
                <a:lnTo>
                  <a:pt x="495122" y="141274"/>
                </a:lnTo>
                <a:lnTo>
                  <a:pt x="500151" y="141350"/>
                </a:lnTo>
                <a:lnTo>
                  <a:pt x="501967" y="140906"/>
                </a:lnTo>
                <a:lnTo>
                  <a:pt x="514604" y="127698"/>
                </a:lnTo>
                <a:lnTo>
                  <a:pt x="511606" y="123342"/>
                </a:lnTo>
                <a:lnTo>
                  <a:pt x="508546" y="118960"/>
                </a:lnTo>
                <a:lnTo>
                  <a:pt x="502475" y="117805"/>
                </a:lnTo>
                <a:close/>
              </a:path>
              <a:path w="549909" h="384809">
                <a:moveTo>
                  <a:pt x="85674" y="114985"/>
                </a:moveTo>
                <a:lnTo>
                  <a:pt x="81127" y="117855"/>
                </a:lnTo>
                <a:lnTo>
                  <a:pt x="75996" y="121183"/>
                </a:lnTo>
                <a:lnTo>
                  <a:pt x="71551" y="124142"/>
                </a:lnTo>
                <a:lnTo>
                  <a:pt x="70396" y="130073"/>
                </a:lnTo>
                <a:lnTo>
                  <a:pt x="75323" y="137096"/>
                </a:lnTo>
                <a:lnTo>
                  <a:pt x="78320" y="138518"/>
                </a:lnTo>
                <a:lnTo>
                  <a:pt x="83350" y="138595"/>
                </a:lnTo>
                <a:lnTo>
                  <a:pt x="85318" y="138061"/>
                </a:lnTo>
                <a:lnTo>
                  <a:pt x="91821" y="133845"/>
                </a:lnTo>
                <a:lnTo>
                  <a:pt x="96342" y="130975"/>
                </a:lnTo>
                <a:lnTo>
                  <a:pt x="97637" y="125082"/>
                </a:lnTo>
                <a:lnTo>
                  <a:pt x="91732" y="116243"/>
                </a:lnTo>
                <a:lnTo>
                  <a:pt x="85674" y="114985"/>
                </a:lnTo>
                <a:close/>
              </a:path>
              <a:path w="549909" h="384809">
                <a:moveTo>
                  <a:pt x="464362" y="136448"/>
                </a:moveTo>
                <a:lnTo>
                  <a:pt x="459206" y="138099"/>
                </a:lnTo>
                <a:lnTo>
                  <a:pt x="453720" y="139763"/>
                </a:lnTo>
                <a:lnTo>
                  <a:pt x="448551" y="141262"/>
                </a:lnTo>
                <a:lnTo>
                  <a:pt x="445617" y="146583"/>
                </a:lnTo>
                <a:lnTo>
                  <a:pt x="448449" y="155689"/>
                </a:lnTo>
                <a:lnTo>
                  <a:pt x="452272" y="158343"/>
                </a:lnTo>
                <a:lnTo>
                  <a:pt x="456412" y="158407"/>
                </a:lnTo>
                <a:lnTo>
                  <a:pt x="457377" y="158407"/>
                </a:lnTo>
                <a:lnTo>
                  <a:pt x="458381" y="158292"/>
                </a:lnTo>
                <a:lnTo>
                  <a:pt x="465226" y="156235"/>
                </a:lnTo>
                <a:lnTo>
                  <a:pt x="470382" y="154609"/>
                </a:lnTo>
                <a:lnTo>
                  <a:pt x="473189" y="149250"/>
                </a:lnTo>
                <a:lnTo>
                  <a:pt x="469861" y="139217"/>
                </a:lnTo>
                <a:lnTo>
                  <a:pt x="464362" y="136448"/>
                </a:lnTo>
                <a:close/>
              </a:path>
              <a:path w="549909" h="384809">
                <a:moveTo>
                  <a:pt x="419976" y="148437"/>
                </a:moveTo>
                <a:lnTo>
                  <a:pt x="414959" y="150329"/>
                </a:lnTo>
                <a:lnTo>
                  <a:pt x="412965" y="151028"/>
                </a:lnTo>
                <a:lnTo>
                  <a:pt x="404114" y="154584"/>
                </a:lnTo>
                <a:lnTo>
                  <a:pt x="401777" y="160172"/>
                </a:lnTo>
                <a:lnTo>
                  <a:pt x="405384" y="168668"/>
                </a:lnTo>
                <a:lnTo>
                  <a:pt x="408965" y="170840"/>
                </a:lnTo>
                <a:lnTo>
                  <a:pt x="414032" y="170903"/>
                </a:lnTo>
                <a:lnTo>
                  <a:pt x="415353" y="170687"/>
                </a:lnTo>
                <a:lnTo>
                  <a:pt x="420077" y="168808"/>
                </a:lnTo>
                <a:lnTo>
                  <a:pt x="421817" y="168160"/>
                </a:lnTo>
                <a:lnTo>
                  <a:pt x="426885" y="166331"/>
                </a:lnTo>
                <a:lnTo>
                  <a:pt x="429450" y="160845"/>
                </a:lnTo>
                <a:lnTo>
                  <a:pt x="425653" y="150977"/>
                </a:lnTo>
                <a:lnTo>
                  <a:pt x="419976" y="148437"/>
                </a:lnTo>
                <a:close/>
              </a:path>
              <a:path w="549909" h="384809">
                <a:moveTo>
                  <a:pt x="47828" y="142913"/>
                </a:moveTo>
                <a:lnTo>
                  <a:pt x="42481" y="148031"/>
                </a:lnTo>
                <a:lnTo>
                  <a:pt x="41008" y="149491"/>
                </a:lnTo>
                <a:lnTo>
                  <a:pt x="35877" y="154812"/>
                </a:lnTo>
                <a:lnTo>
                  <a:pt x="36068" y="160845"/>
                </a:lnTo>
                <a:lnTo>
                  <a:pt x="41859" y="166154"/>
                </a:lnTo>
                <a:lnTo>
                  <a:pt x="44221" y="167004"/>
                </a:lnTo>
                <a:lnTo>
                  <a:pt x="49212" y="167081"/>
                </a:lnTo>
                <a:lnTo>
                  <a:pt x="51879" y="166077"/>
                </a:lnTo>
                <a:lnTo>
                  <a:pt x="55105" y="162725"/>
                </a:lnTo>
                <a:lnTo>
                  <a:pt x="56413" y="161442"/>
                </a:lnTo>
                <a:lnTo>
                  <a:pt x="61556" y="156502"/>
                </a:lnTo>
                <a:lnTo>
                  <a:pt x="61595" y="150456"/>
                </a:lnTo>
                <a:lnTo>
                  <a:pt x="54013" y="142963"/>
                </a:lnTo>
                <a:lnTo>
                  <a:pt x="47828" y="142913"/>
                </a:lnTo>
                <a:close/>
              </a:path>
              <a:path w="549909" h="384809">
                <a:moveTo>
                  <a:pt x="377037" y="171742"/>
                </a:moveTo>
                <a:lnTo>
                  <a:pt x="371589" y="176771"/>
                </a:lnTo>
                <a:lnTo>
                  <a:pt x="370065" y="178269"/>
                </a:lnTo>
                <a:lnTo>
                  <a:pt x="364871" y="183591"/>
                </a:lnTo>
                <a:lnTo>
                  <a:pt x="365036" y="189623"/>
                </a:lnTo>
                <a:lnTo>
                  <a:pt x="370801" y="194983"/>
                </a:lnTo>
                <a:lnTo>
                  <a:pt x="373176" y="195846"/>
                </a:lnTo>
                <a:lnTo>
                  <a:pt x="378180" y="195922"/>
                </a:lnTo>
                <a:lnTo>
                  <a:pt x="380809" y="194932"/>
                </a:lnTo>
                <a:lnTo>
                  <a:pt x="384009" y="191668"/>
                </a:lnTo>
                <a:lnTo>
                  <a:pt x="386600" y="189179"/>
                </a:lnTo>
                <a:lnTo>
                  <a:pt x="390512" y="185585"/>
                </a:lnTo>
                <a:lnTo>
                  <a:pt x="390677" y="179552"/>
                </a:lnTo>
                <a:lnTo>
                  <a:pt x="386943" y="175729"/>
                </a:lnTo>
                <a:lnTo>
                  <a:pt x="383222" y="171881"/>
                </a:lnTo>
                <a:lnTo>
                  <a:pt x="377037" y="171742"/>
                </a:lnTo>
                <a:close/>
              </a:path>
              <a:path w="549909" h="384809">
                <a:moveTo>
                  <a:pt x="23431" y="178066"/>
                </a:moveTo>
                <a:lnTo>
                  <a:pt x="17614" y="179971"/>
                </a:lnTo>
                <a:lnTo>
                  <a:pt x="13325" y="188493"/>
                </a:lnTo>
                <a:lnTo>
                  <a:pt x="10312" y="195110"/>
                </a:lnTo>
                <a:lnTo>
                  <a:pt x="12547" y="200748"/>
                </a:lnTo>
                <a:lnTo>
                  <a:pt x="18719" y="203428"/>
                </a:lnTo>
                <a:lnTo>
                  <a:pt x="20027" y="203695"/>
                </a:lnTo>
                <a:lnTo>
                  <a:pt x="25095" y="203771"/>
                </a:lnTo>
                <a:lnTo>
                  <a:pt x="28727" y="201663"/>
                </a:lnTo>
                <a:lnTo>
                  <a:pt x="31127" y="196456"/>
                </a:lnTo>
                <a:lnTo>
                  <a:pt x="31902" y="194843"/>
                </a:lnTo>
                <a:lnTo>
                  <a:pt x="35153" y="188493"/>
                </a:lnTo>
                <a:lnTo>
                  <a:pt x="33172" y="182765"/>
                </a:lnTo>
                <a:lnTo>
                  <a:pt x="23431" y="178066"/>
                </a:lnTo>
                <a:close/>
              </a:path>
              <a:path w="549909" h="384809">
                <a:moveTo>
                  <a:pt x="353631" y="207352"/>
                </a:moveTo>
                <a:lnTo>
                  <a:pt x="347675" y="208965"/>
                </a:lnTo>
                <a:lnTo>
                  <a:pt x="345020" y="213537"/>
                </a:lnTo>
                <a:lnTo>
                  <a:pt x="339420" y="223075"/>
                </a:lnTo>
                <a:lnTo>
                  <a:pt x="341045" y="228892"/>
                </a:lnTo>
                <a:lnTo>
                  <a:pt x="347218" y="232359"/>
                </a:lnTo>
                <a:lnTo>
                  <a:pt x="348843" y="232752"/>
                </a:lnTo>
                <a:lnTo>
                  <a:pt x="353898" y="232829"/>
                </a:lnTo>
                <a:lnTo>
                  <a:pt x="357225" y="231152"/>
                </a:lnTo>
                <a:lnTo>
                  <a:pt x="364705" y="218338"/>
                </a:lnTo>
                <a:lnTo>
                  <a:pt x="363042" y="212534"/>
                </a:lnTo>
                <a:lnTo>
                  <a:pt x="353631" y="207352"/>
                </a:lnTo>
                <a:close/>
              </a:path>
              <a:path w="549909" h="384809">
                <a:moveTo>
                  <a:pt x="6667" y="221183"/>
                </a:moveTo>
                <a:lnTo>
                  <a:pt x="1752" y="224828"/>
                </a:lnTo>
                <a:lnTo>
                  <a:pt x="802" y="232409"/>
                </a:lnTo>
                <a:lnTo>
                  <a:pt x="604" y="234213"/>
                </a:lnTo>
                <a:lnTo>
                  <a:pt x="457" y="236194"/>
                </a:lnTo>
                <a:lnTo>
                  <a:pt x="0" y="241439"/>
                </a:lnTo>
                <a:lnTo>
                  <a:pt x="4013" y="246062"/>
                </a:lnTo>
                <a:lnTo>
                  <a:pt x="9398" y="246481"/>
                </a:lnTo>
                <a:lnTo>
                  <a:pt x="9613" y="246519"/>
                </a:lnTo>
                <a:lnTo>
                  <a:pt x="15189" y="246595"/>
                </a:lnTo>
                <a:lnTo>
                  <a:pt x="19519" y="242811"/>
                </a:lnTo>
                <a:lnTo>
                  <a:pt x="19939" y="237782"/>
                </a:lnTo>
                <a:lnTo>
                  <a:pt x="20277" y="234149"/>
                </a:lnTo>
                <a:lnTo>
                  <a:pt x="21158" y="227190"/>
                </a:lnTo>
                <a:lnTo>
                  <a:pt x="17360" y="222440"/>
                </a:lnTo>
                <a:lnTo>
                  <a:pt x="12001" y="221780"/>
                </a:lnTo>
                <a:lnTo>
                  <a:pt x="6667" y="221183"/>
                </a:lnTo>
                <a:close/>
              </a:path>
              <a:path w="549909" h="384809">
                <a:moveTo>
                  <a:pt x="330898" y="245744"/>
                </a:moveTo>
                <a:lnTo>
                  <a:pt x="324929" y="247357"/>
                </a:lnTo>
                <a:lnTo>
                  <a:pt x="316674" y="261543"/>
                </a:lnTo>
                <a:lnTo>
                  <a:pt x="318312" y="267347"/>
                </a:lnTo>
                <a:lnTo>
                  <a:pt x="324485" y="270802"/>
                </a:lnTo>
                <a:lnTo>
                  <a:pt x="326110" y="271183"/>
                </a:lnTo>
                <a:lnTo>
                  <a:pt x="331165" y="271259"/>
                </a:lnTo>
                <a:lnTo>
                  <a:pt x="334505" y="269544"/>
                </a:lnTo>
                <a:lnTo>
                  <a:pt x="336346" y="266420"/>
                </a:lnTo>
                <a:lnTo>
                  <a:pt x="341934" y="256832"/>
                </a:lnTo>
                <a:lnTo>
                  <a:pt x="340309" y="251015"/>
                </a:lnTo>
                <a:lnTo>
                  <a:pt x="330898" y="245744"/>
                </a:lnTo>
                <a:close/>
              </a:path>
              <a:path w="549909" h="384809">
                <a:moveTo>
                  <a:pt x="16116" y="264883"/>
                </a:moveTo>
                <a:lnTo>
                  <a:pt x="5600" y="267207"/>
                </a:lnTo>
                <a:lnTo>
                  <a:pt x="2298" y="272313"/>
                </a:lnTo>
                <a:lnTo>
                  <a:pt x="3975" y="279476"/>
                </a:lnTo>
                <a:lnTo>
                  <a:pt x="4495" y="281520"/>
                </a:lnTo>
                <a:lnTo>
                  <a:pt x="6286" y="287693"/>
                </a:lnTo>
                <a:lnTo>
                  <a:pt x="10147" y="290436"/>
                </a:lnTo>
                <a:lnTo>
                  <a:pt x="15290" y="290512"/>
                </a:lnTo>
                <a:lnTo>
                  <a:pt x="16230" y="290398"/>
                </a:lnTo>
                <a:lnTo>
                  <a:pt x="22339" y="288721"/>
                </a:lnTo>
                <a:lnTo>
                  <a:pt x="25387" y="283476"/>
                </a:lnTo>
                <a:lnTo>
                  <a:pt x="23888" y="278396"/>
                </a:lnTo>
                <a:lnTo>
                  <a:pt x="23418" y="276694"/>
                </a:lnTo>
                <a:lnTo>
                  <a:pt x="22974" y="274980"/>
                </a:lnTo>
                <a:lnTo>
                  <a:pt x="21374" y="268135"/>
                </a:lnTo>
                <a:lnTo>
                  <a:pt x="16116" y="264883"/>
                </a:lnTo>
                <a:close/>
              </a:path>
              <a:path w="549909" h="384809">
                <a:moveTo>
                  <a:pt x="309295" y="284759"/>
                </a:moveTo>
                <a:lnTo>
                  <a:pt x="303326" y="286334"/>
                </a:lnTo>
                <a:lnTo>
                  <a:pt x="300583" y="290829"/>
                </a:lnTo>
                <a:lnTo>
                  <a:pt x="297662" y="295541"/>
                </a:lnTo>
                <a:lnTo>
                  <a:pt x="294779" y="300012"/>
                </a:lnTo>
                <a:lnTo>
                  <a:pt x="296176" y="305879"/>
                </a:lnTo>
                <a:lnTo>
                  <a:pt x="302336" y="309638"/>
                </a:lnTo>
                <a:lnTo>
                  <a:pt x="304076" y="310108"/>
                </a:lnTo>
                <a:lnTo>
                  <a:pt x="309105" y="310184"/>
                </a:lnTo>
                <a:lnTo>
                  <a:pt x="312343" y="308609"/>
                </a:lnTo>
                <a:lnTo>
                  <a:pt x="314236" y="305688"/>
                </a:lnTo>
                <a:lnTo>
                  <a:pt x="317461" y="300481"/>
                </a:lnTo>
                <a:lnTo>
                  <a:pt x="320179" y="295948"/>
                </a:lnTo>
                <a:lnTo>
                  <a:pt x="318617" y="290106"/>
                </a:lnTo>
                <a:lnTo>
                  <a:pt x="309295" y="284759"/>
                </a:lnTo>
                <a:close/>
              </a:path>
              <a:path w="549909" h="384809">
                <a:moveTo>
                  <a:pt x="30124" y="305053"/>
                </a:moveTo>
                <a:lnTo>
                  <a:pt x="21158" y="310946"/>
                </a:lnTo>
                <a:lnTo>
                  <a:pt x="20002" y="316877"/>
                </a:lnTo>
                <a:lnTo>
                  <a:pt x="24231" y="322948"/>
                </a:lnTo>
                <a:lnTo>
                  <a:pt x="25463" y="324637"/>
                </a:lnTo>
                <a:lnTo>
                  <a:pt x="28638" y="328777"/>
                </a:lnTo>
                <a:lnTo>
                  <a:pt x="31521" y="330098"/>
                </a:lnTo>
                <a:lnTo>
                  <a:pt x="36525" y="330174"/>
                </a:lnTo>
                <a:lnTo>
                  <a:pt x="38633" y="329552"/>
                </a:lnTo>
                <a:lnTo>
                  <a:pt x="44767" y="325107"/>
                </a:lnTo>
                <a:lnTo>
                  <a:pt x="45631" y="319138"/>
                </a:lnTo>
                <a:lnTo>
                  <a:pt x="41300" y="313499"/>
                </a:lnTo>
                <a:lnTo>
                  <a:pt x="40233" y="312038"/>
                </a:lnTo>
                <a:lnTo>
                  <a:pt x="36182" y="306209"/>
                </a:lnTo>
                <a:lnTo>
                  <a:pt x="30124" y="305053"/>
                </a:lnTo>
                <a:close/>
              </a:path>
              <a:path w="549909" h="384809">
                <a:moveTo>
                  <a:pt x="278155" y="319912"/>
                </a:moveTo>
                <a:lnTo>
                  <a:pt x="272923" y="324789"/>
                </a:lnTo>
                <a:lnTo>
                  <a:pt x="271589" y="325970"/>
                </a:lnTo>
                <a:lnTo>
                  <a:pt x="266153" y="330568"/>
                </a:lnTo>
                <a:lnTo>
                  <a:pt x="265696" y="336562"/>
                </a:lnTo>
                <a:lnTo>
                  <a:pt x="271132" y="342709"/>
                </a:lnTo>
                <a:lnTo>
                  <a:pt x="273799" y="343814"/>
                </a:lnTo>
                <a:lnTo>
                  <a:pt x="278815" y="343877"/>
                </a:lnTo>
                <a:lnTo>
                  <a:pt x="281152" y="343115"/>
                </a:lnTo>
                <a:lnTo>
                  <a:pt x="291820" y="327685"/>
                </a:lnTo>
                <a:lnTo>
                  <a:pt x="284327" y="320065"/>
                </a:lnTo>
                <a:lnTo>
                  <a:pt x="278155" y="319912"/>
                </a:lnTo>
                <a:close/>
              </a:path>
              <a:path w="549909" h="384809">
                <a:moveTo>
                  <a:pt x="64274" y="336486"/>
                </a:moveTo>
                <a:lnTo>
                  <a:pt x="58178" y="337477"/>
                </a:lnTo>
                <a:lnTo>
                  <a:pt x="51955" y="346062"/>
                </a:lnTo>
                <a:lnTo>
                  <a:pt x="52984" y="352005"/>
                </a:lnTo>
                <a:lnTo>
                  <a:pt x="71132" y="360095"/>
                </a:lnTo>
                <a:lnTo>
                  <a:pt x="74358" y="358533"/>
                </a:lnTo>
                <a:lnTo>
                  <a:pt x="79146" y="351218"/>
                </a:lnTo>
                <a:lnTo>
                  <a:pt x="77787" y="345325"/>
                </a:lnTo>
                <a:lnTo>
                  <a:pt x="73228" y="342506"/>
                </a:lnTo>
                <a:lnTo>
                  <a:pt x="70192" y="340563"/>
                </a:lnTo>
                <a:lnTo>
                  <a:pt x="68707" y="339521"/>
                </a:lnTo>
                <a:lnTo>
                  <a:pt x="64274" y="336486"/>
                </a:lnTo>
                <a:close/>
              </a:path>
              <a:path w="549909" h="384809">
                <a:moveTo>
                  <a:pt x="244322" y="344716"/>
                </a:moveTo>
                <a:lnTo>
                  <a:pt x="239471" y="347065"/>
                </a:lnTo>
                <a:lnTo>
                  <a:pt x="236093" y="348614"/>
                </a:lnTo>
                <a:lnTo>
                  <a:pt x="229463" y="351510"/>
                </a:lnTo>
                <a:lnTo>
                  <a:pt x="227241" y="357136"/>
                </a:lnTo>
                <a:lnTo>
                  <a:pt x="231051" y="365442"/>
                </a:lnTo>
                <a:lnTo>
                  <a:pt x="234569" y="367537"/>
                </a:lnTo>
                <a:lnTo>
                  <a:pt x="239636" y="367614"/>
                </a:lnTo>
                <a:lnTo>
                  <a:pt x="241020" y="367360"/>
                </a:lnTo>
                <a:lnTo>
                  <a:pt x="254914" y="356196"/>
                </a:lnTo>
                <a:lnTo>
                  <a:pt x="250177" y="346722"/>
                </a:lnTo>
                <a:lnTo>
                  <a:pt x="244322" y="344716"/>
                </a:lnTo>
                <a:close/>
              </a:path>
              <a:path w="549909" h="384809">
                <a:moveTo>
                  <a:pt x="101688" y="356501"/>
                </a:moveTo>
                <a:lnTo>
                  <a:pt x="96177" y="359117"/>
                </a:lnTo>
                <a:lnTo>
                  <a:pt x="92697" y="369061"/>
                </a:lnTo>
                <a:lnTo>
                  <a:pt x="95427" y="374484"/>
                </a:lnTo>
                <a:lnTo>
                  <a:pt x="113525" y="378498"/>
                </a:lnTo>
                <a:lnTo>
                  <a:pt x="117500" y="375780"/>
                </a:lnTo>
                <a:lnTo>
                  <a:pt x="120256" y="366534"/>
                </a:lnTo>
                <a:lnTo>
                  <a:pt x="117271" y="361238"/>
                </a:lnTo>
                <a:lnTo>
                  <a:pt x="108572" y="358749"/>
                </a:lnTo>
                <a:lnTo>
                  <a:pt x="106832" y="358165"/>
                </a:lnTo>
                <a:lnTo>
                  <a:pt x="101688" y="356501"/>
                </a:lnTo>
                <a:close/>
              </a:path>
              <a:path w="549909" h="384809">
                <a:moveTo>
                  <a:pt x="203949" y="359397"/>
                </a:moveTo>
                <a:lnTo>
                  <a:pt x="198691" y="360476"/>
                </a:lnTo>
                <a:lnTo>
                  <a:pt x="193141" y="361543"/>
                </a:lnTo>
                <a:lnTo>
                  <a:pt x="187833" y="362445"/>
                </a:lnTo>
                <a:lnTo>
                  <a:pt x="184289" y="367410"/>
                </a:lnTo>
                <a:lnTo>
                  <a:pt x="186105" y="377164"/>
                </a:lnTo>
                <a:lnTo>
                  <a:pt x="190157" y="380364"/>
                </a:lnTo>
                <a:lnTo>
                  <a:pt x="195364" y="380441"/>
                </a:lnTo>
                <a:lnTo>
                  <a:pt x="195986" y="380390"/>
                </a:lnTo>
                <a:lnTo>
                  <a:pt x="198678" y="379920"/>
                </a:lnTo>
                <a:lnTo>
                  <a:pt x="200736" y="379526"/>
                </a:lnTo>
                <a:lnTo>
                  <a:pt x="208026" y="378015"/>
                </a:lnTo>
                <a:lnTo>
                  <a:pt x="211404" y="372960"/>
                </a:lnTo>
                <a:lnTo>
                  <a:pt x="210184" y="367410"/>
                </a:lnTo>
                <a:lnTo>
                  <a:pt x="209169" y="362673"/>
                </a:lnTo>
                <a:lnTo>
                  <a:pt x="203949" y="359397"/>
                </a:lnTo>
                <a:close/>
              </a:path>
              <a:path w="549909" h="384809">
                <a:moveTo>
                  <a:pt x="142824" y="365315"/>
                </a:moveTo>
                <a:lnTo>
                  <a:pt x="138823" y="369442"/>
                </a:lnTo>
                <a:lnTo>
                  <a:pt x="138468" y="379933"/>
                </a:lnTo>
                <a:lnTo>
                  <a:pt x="142709" y="384340"/>
                </a:lnTo>
                <a:lnTo>
                  <a:pt x="148107" y="384505"/>
                </a:lnTo>
                <a:lnTo>
                  <a:pt x="151218" y="384568"/>
                </a:lnTo>
                <a:lnTo>
                  <a:pt x="155854" y="384555"/>
                </a:lnTo>
                <a:lnTo>
                  <a:pt x="161201" y="384390"/>
                </a:lnTo>
                <a:lnTo>
                  <a:pt x="164820" y="380072"/>
                </a:lnTo>
                <a:lnTo>
                  <a:pt x="164706" y="374891"/>
                </a:lnTo>
                <a:lnTo>
                  <a:pt x="164617" y="369671"/>
                </a:lnTo>
                <a:lnTo>
                  <a:pt x="159858" y="365556"/>
                </a:lnTo>
                <a:lnTo>
                  <a:pt x="154330" y="365556"/>
                </a:lnTo>
                <a:lnTo>
                  <a:pt x="151460" y="365531"/>
                </a:lnTo>
                <a:lnTo>
                  <a:pt x="142824" y="365315"/>
                </a:lnTo>
                <a:close/>
              </a:path>
              <a:path w="549909" h="384809">
                <a:moveTo>
                  <a:pt x="159359" y="365124"/>
                </a:moveTo>
                <a:lnTo>
                  <a:pt x="154330" y="365556"/>
                </a:lnTo>
                <a:lnTo>
                  <a:pt x="159858" y="365556"/>
                </a:lnTo>
                <a:lnTo>
                  <a:pt x="159359" y="365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" name="bk object 48"/>
          <p:cNvSpPr/>
          <p:nvPr/>
        </p:nvSpPr>
        <p:spPr>
          <a:xfrm>
            <a:off x="169629" y="3494539"/>
            <a:ext cx="382267" cy="421118"/>
          </a:xfrm>
          <a:custGeom>
            <a:avLst/>
            <a:gdLst/>
            <a:ahLst/>
            <a:cxnLst/>
            <a:rect l="l" t="t" r="r" b="b"/>
            <a:pathLst>
              <a:path w="335280" h="360679">
                <a:moveTo>
                  <a:pt x="155371" y="0"/>
                </a:moveTo>
                <a:lnTo>
                  <a:pt x="151015" y="4000"/>
                </a:lnTo>
                <a:lnTo>
                  <a:pt x="150355" y="14478"/>
                </a:lnTo>
                <a:lnTo>
                  <a:pt x="154470" y="18999"/>
                </a:lnTo>
                <a:lnTo>
                  <a:pt x="161594" y="19431"/>
                </a:lnTo>
                <a:lnTo>
                  <a:pt x="163334" y="19570"/>
                </a:lnTo>
                <a:lnTo>
                  <a:pt x="165430" y="19812"/>
                </a:lnTo>
                <a:lnTo>
                  <a:pt x="166103" y="19837"/>
                </a:lnTo>
                <a:lnTo>
                  <a:pt x="171043" y="19913"/>
                </a:lnTo>
                <a:lnTo>
                  <a:pt x="175348" y="16332"/>
                </a:lnTo>
                <a:lnTo>
                  <a:pt x="176542" y="6210"/>
                </a:lnTo>
                <a:lnTo>
                  <a:pt x="172707" y="1485"/>
                </a:lnTo>
                <a:lnTo>
                  <a:pt x="165239" y="622"/>
                </a:lnTo>
                <a:lnTo>
                  <a:pt x="163131" y="444"/>
                </a:lnTo>
                <a:lnTo>
                  <a:pt x="161036" y="304"/>
                </a:lnTo>
                <a:lnTo>
                  <a:pt x="155371" y="0"/>
                </a:lnTo>
                <a:close/>
              </a:path>
              <a:path w="335280" h="360679">
                <a:moveTo>
                  <a:pt x="124802" y="3060"/>
                </a:moveTo>
                <a:lnTo>
                  <a:pt x="105664" y="13385"/>
                </a:lnTo>
                <a:lnTo>
                  <a:pt x="108800" y="22275"/>
                </a:lnTo>
                <a:lnTo>
                  <a:pt x="112522" y="24752"/>
                </a:lnTo>
                <a:lnTo>
                  <a:pt x="117652" y="24828"/>
                </a:lnTo>
                <a:lnTo>
                  <a:pt x="118757" y="24663"/>
                </a:lnTo>
                <a:lnTo>
                  <a:pt x="119849" y="24320"/>
                </a:lnTo>
                <a:lnTo>
                  <a:pt x="121500" y="23749"/>
                </a:lnTo>
                <a:lnTo>
                  <a:pt x="124828" y="22783"/>
                </a:lnTo>
                <a:lnTo>
                  <a:pt x="130048" y="21386"/>
                </a:lnTo>
                <a:lnTo>
                  <a:pt x="133083" y="16141"/>
                </a:lnTo>
                <a:lnTo>
                  <a:pt x="131610" y="11087"/>
                </a:lnTo>
                <a:lnTo>
                  <a:pt x="130175" y="6032"/>
                </a:lnTo>
                <a:lnTo>
                  <a:pt x="124802" y="3060"/>
                </a:lnTo>
                <a:close/>
              </a:path>
              <a:path w="335280" h="360679">
                <a:moveTo>
                  <a:pt x="201828" y="8953"/>
                </a:moveTo>
                <a:lnTo>
                  <a:pt x="196202" y="11468"/>
                </a:lnTo>
                <a:lnTo>
                  <a:pt x="192544" y="21336"/>
                </a:lnTo>
                <a:lnTo>
                  <a:pt x="195173" y="26797"/>
                </a:lnTo>
                <a:lnTo>
                  <a:pt x="200253" y="28587"/>
                </a:lnTo>
                <a:lnTo>
                  <a:pt x="205397" y="30492"/>
                </a:lnTo>
                <a:lnTo>
                  <a:pt x="206527" y="30937"/>
                </a:lnTo>
                <a:lnTo>
                  <a:pt x="207708" y="31165"/>
                </a:lnTo>
                <a:lnTo>
                  <a:pt x="212801" y="31216"/>
                </a:lnTo>
                <a:lnTo>
                  <a:pt x="216535" y="28943"/>
                </a:lnTo>
                <a:lnTo>
                  <a:pt x="220078" y="20281"/>
                </a:lnTo>
                <a:lnTo>
                  <a:pt x="217627" y="14744"/>
                </a:lnTo>
                <a:lnTo>
                  <a:pt x="210705" y="12052"/>
                </a:lnTo>
                <a:lnTo>
                  <a:pt x="208826" y="11353"/>
                </a:lnTo>
                <a:lnTo>
                  <a:pt x="201828" y="8953"/>
                </a:lnTo>
                <a:close/>
              </a:path>
              <a:path w="335280" h="360679">
                <a:moveTo>
                  <a:pt x="81153" y="22313"/>
                </a:moveTo>
                <a:lnTo>
                  <a:pt x="75234" y="26822"/>
                </a:lnTo>
                <a:lnTo>
                  <a:pt x="73609" y="28117"/>
                </a:lnTo>
                <a:lnTo>
                  <a:pt x="67932" y="32880"/>
                </a:lnTo>
                <a:lnTo>
                  <a:pt x="67475" y="38900"/>
                </a:lnTo>
                <a:lnTo>
                  <a:pt x="72898" y="45046"/>
                </a:lnTo>
                <a:lnTo>
                  <a:pt x="75590" y="46151"/>
                </a:lnTo>
                <a:lnTo>
                  <a:pt x="80594" y="46228"/>
                </a:lnTo>
                <a:lnTo>
                  <a:pt x="82918" y="45478"/>
                </a:lnTo>
                <a:lnTo>
                  <a:pt x="86118" y="42786"/>
                </a:lnTo>
                <a:lnTo>
                  <a:pt x="87477" y="41694"/>
                </a:lnTo>
                <a:lnTo>
                  <a:pt x="93129" y="37426"/>
                </a:lnTo>
                <a:lnTo>
                  <a:pt x="93916" y="31445"/>
                </a:lnTo>
                <a:lnTo>
                  <a:pt x="87299" y="23101"/>
                </a:lnTo>
                <a:lnTo>
                  <a:pt x="81153" y="22313"/>
                </a:lnTo>
                <a:close/>
              </a:path>
              <a:path w="335280" h="360679">
                <a:moveTo>
                  <a:pt x="244132" y="27711"/>
                </a:moveTo>
                <a:lnTo>
                  <a:pt x="238074" y="29070"/>
                </a:lnTo>
                <a:lnTo>
                  <a:pt x="235178" y="33477"/>
                </a:lnTo>
                <a:lnTo>
                  <a:pt x="232295" y="37934"/>
                </a:lnTo>
                <a:lnTo>
                  <a:pt x="233641" y="43815"/>
                </a:lnTo>
                <a:lnTo>
                  <a:pt x="241274" y="48552"/>
                </a:lnTo>
                <a:lnTo>
                  <a:pt x="244424" y="50673"/>
                </a:lnTo>
                <a:lnTo>
                  <a:pt x="246278" y="51193"/>
                </a:lnTo>
                <a:lnTo>
                  <a:pt x="251320" y="51269"/>
                </a:lnTo>
                <a:lnTo>
                  <a:pt x="254431" y="49834"/>
                </a:lnTo>
                <a:lnTo>
                  <a:pt x="259410" y="42773"/>
                </a:lnTo>
                <a:lnTo>
                  <a:pt x="258267" y="36842"/>
                </a:lnTo>
                <a:lnTo>
                  <a:pt x="253822" y="33858"/>
                </a:lnTo>
                <a:lnTo>
                  <a:pt x="252120" y="32740"/>
                </a:lnTo>
                <a:lnTo>
                  <a:pt x="244132" y="27711"/>
                </a:lnTo>
                <a:close/>
              </a:path>
              <a:path w="335280" h="360679">
                <a:moveTo>
                  <a:pt x="274916" y="55638"/>
                </a:moveTo>
                <a:lnTo>
                  <a:pt x="266941" y="62699"/>
                </a:lnTo>
                <a:lnTo>
                  <a:pt x="266649" y="68732"/>
                </a:lnTo>
                <a:lnTo>
                  <a:pt x="270294" y="72605"/>
                </a:lnTo>
                <a:lnTo>
                  <a:pt x="273900" y="76631"/>
                </a:lnTo>
                <a:lnTo>
                  <a:pt x="275818" y="78803"/>
                </a:lnTo>
                <a:lnTo>
                  <a:pt x="278511" y="79921"/>
                </a:lnTo>
                <a:lnTo>
                  <a:pt x="283514" y="79997"/>
                </a:lnTo>
                <a:lnTo>
                  <a:pt x="285838" y="79273"/>
                </a:lnTo>
                <a:lnTo>
                  <a:pt x="291807" y="74320"/>
                </a:lnTo>
                <a:lnTo>
                  <a:pt x="292303" y="68287"/>
                </a:lnTo>
                <a:lnTo>
                  <a:pt x="287420" y="62699"/>
                </a:lnTo>
                <a:lnTo>
                  <a:pt x="286118" y="61277"/>
                </a:lnTo>
                <a:lnTo>
                  <a:pt x="281101" y="55918"/>
                </a:lnTo>
                <a:lnTo>
                  <a:pt x="274916" y="55638"/>
                </a:lnTo>
                <a:close/>
              </a:path>
              <a:path w="335280" h="360679">
                <a:moveTo>
                  <a:pt x="54165" y="54178"/>
                </a:moveTo>
                <a:lnTo>
                  <a:pt x="48094" y="55384"/>
                </a:lnTo>
                <a:lnTo>
                  <a:pt x="45110" y="59766"/>
                </a:lnTo>
                <a:lnTo>
                  <a:pt x="41821" y="64693"/>
                </a:lnTo>
                <a:lnTo>
                  <a:pt x="38963" y="69138"/>
                </a:lnTo>
                <a:lnTo>
                  <a:pt x="40347" y="75031"/>
                </a:lnTo>
                <a:lnTo>
                  <a:pt x="44919" y="77812"/>
                </a:lnTo>
                <a:lnTo>
                  <a:pt x="46494" y="78816"/>
                </a:lnTo>
                <a:lnTo>
                  <a:pt x="48247" y="79273"/>
                </a:lnTo>
                <a:lnTo>
                  <a:pt x="53276" y="79349"/>
                </a:lnTo>
                <a:lnTo>
                  <a:pt x="56515" y="77774"/>
                </a:lnTo>
                <a:lnTo>
                  <a:pt x="58394" y="74866"/>
                </a:lnTo>
                <a:lnTo>
                  <a:pt x="61404" y="70319"/>
                </a:lnTo>
                <a:lnTo>
                  <a:pt x="64389" y="65938"/>
                </a:lnTo>
                <a:lnTo>
                  <a:pt x="63169" y="60020"/>
                </a:lnTo>
                <a:lnTo>
                  <a:pt x="58648" y="57124"/>
                </a:lnTo>
                <a:lnTo>
                  <a:pt x="54165" y="54178"/>
                </a:lnTo>
                <a:close/>
              </a:path>
              <a:path w="335280" h="360679">
                <a:moveTo>
                  <a:pt x="303098" y="90919"/>
                </a:moveTo>
                <a:lnTo>
                  <a:pt x="293408" y="95605"/>
                </a:lnTo>
                <a:lnTo>
                  <a:pt x="291452" y="101333"/>
                </a:lnTo>
                <a:lnTo>
                  <a:pt x="293865" y="106032"/>
                </a:lnTo>
                <a:lnTo>
                  <a:pt x="295440" y="109156"/>
                </a:lnTo>
                <a:lnTo>
                  <a:pt x="297802" y="114287"/>
                </a:lnTo>
                <a:lnTo>
                  <a:pt x="301307" y="116370"/>
                </a:lnTo>
                <a:lnTo>
                  <a:pt x="306374" y="116433"/>
                </a:lnTo>
                <a:lnTo>
                  <a:pt x="307771" y="116179"/>
                </a:lnTo>
                <a:lnTo>
                  <a:pt x="314032" y="113449"/>
                </a:lnTo>
                <a:lnTo>
                  <a:pt x="316242" y="107823"/>
                </a:lnTo>
                <a:lnTo>
                  <a:pt x="313182" y="101142"/>
                </a:lnTo>
                <a:lnTo>
                  <a:pt x="308927" y="92837"/>
                </a:lnTo>
                <a:lnTo>
                  <a:pt x="303098" y="90919"/>
                </a:lnTo>
                <a:close/>
              </a:path>
              <a:path w="335280" h="360679">
                <a:moveTo>
                  <a:pt x="30924" y="92075"/>
                </a:moveTo>
                <a:lnTo>
                  <a:pt x="25171" y="94259"/>
                </a:lnTo>
                <a:lnTo>
                  <a:pt x="20650" y="104432"/>
                </a:lnTo>
                <a:lnTo>
                  <a:pt x="18554" y="109270"/>
                </a:lnTo>
                <a:lnTo>
                  <a:pt x="20916" y="114833"/>
                </a:lnTo>
                <a:lnTo>
                  <a:pt x="25882" y="116916"/>
                </a:lnTo>
                <a:lnTo>
                  <a:pt x="27076" y="117398"/>
                </a:lnTo>
                <a:lnTo>
                  <a:pt x="28308" y="117614"/>
                </a:lnTo>
                <a:lnTo>
                  <a:pt x="33401" y="117690"/>
                </a:lnTo>
                <a:lnTo>
                  <a:pt x="37096" y="115493"/>
                </a:lnTo>
                <a:lnTo>
                  <a:pt x="38671" y="111810"/>
                </a:lnTo>
                <a:lnTo>
                  <a:pt x="40894" y="106794"/>
                </a:lnTo>
                <a:lnTo>
                  <a:pt x="43065" y="101981"/>
                </a:lnTo>
                <a:lnTo>
                  <a:pt x="40830" y="96354"/>
                </a:lnTo>
                <a:lnTo>
                  <a:pt x="35902" y="94195"/>
                </a:lnTo>
                <a:lnTo>
                  <a:pt x="30924" y="92075"/>
                </a:lnTo>
                <a:close/>
              </a:path>
              <a:path w="335280" h="360679">
                <a:moveTo>
                  <a:pt x="320433" y="132092"/>
                </a:moveTo>
                <a:lnTo>
                  <a:pt x="309918" y="134391"/>
                </a:lnTo>
                <a:lnTo>
                  <a:pt x="306603" y="139471"/>
                </a:lnTo>
                <a:lnTo>
                  <a:pt x="307771" y="144614"/>
                </a:lnTo>
                <a:lnTo>
                  <a:pt x="308902" y="149847"/>
                </a:lnTo>
                <a:lnTo>
                  <a:pt x="309791" y="154368"/>
                </a:lnTo>
                <a:lnTo>
                  <a:pt x="313817" y="157530"/>
                </a:lnTo>
                <a:lnTo>
                  <a:pt x="319024" y="157607"/>
                </a:lnTo>
                <a:lnTo>
                  <a:pt x="319671" y="157568"/>
                </a:lnTo>
                <a:lnTo>
                  <a:pt x="320344" y="157429"/>
                </a:lnTo>
                <a:lnTo>
                  <a:pt x="325653" y="156464"/>
                </a:lnTo>
                <a:lnTo>
                  <a:pt x="329120" y="151472"/>
                </a:lnTo>
                <a:lnTo>
                  <a:pt x="327736" y="144348"/>
                </a:lnTo>
                <a:lnTo>
                  <a:pt x="326872" y="140474"/>
                </a:lnTo>
                <a:lnTo>
                  <a:pt x="325678" y="135343"/>
                </a:lnTo>
                <a:lnTo>
                  <a:pt x="320433" y="132092"/>
                </a:lnTo>
                <a:close/>
              </a:path>
              <a:path w="335280" h="360679">
                <a:moveTo>
                  <a:pt x="14630" y="133108"/>
                </a:moveTo>
                <a:lnTo>
                  <a:pt x="9220" y="136093"/>
                </a:lnTo>
                <a:lnTo>
                  <a:pt x="7810" y="141211"/>
                </a:lnTo>
                <a:lnTo>
                  <a:pt x="6324" y="146900"/>
                </a:lnTo>
                <a:lnTo>
                  <a:pt x="5029" y="152006"/>
                </a:lnTo>
                <a:lnTo>
                  <a:pt x="8229" y="157162"/>
                </a:lnTo>
                <a:lnTo>
                  <a:pt x="14224" y="158610"/>
                </a:lnTo>
                <a:lnTo>
                  <a:pt x="14973" y="158699"/>
                </a:lnTo>
                <a:lnTo>
                  <a:pt x="20142" y="158762"/>
                </a:lnTo>
                <a:lnTo>
                  <a:pt x="24206" y="155867"/>
                </a:lnTo>
                <a:lnTo>
                  <a:pt x="25311" y="151460"/>
                </a:lnTo>
                <a:lnTo>
                  <a:pt x="26695" y="146202"/>
                </a:lnTo>
                <a:lnTo>
                  <a:pt x="28105" y="141135"/>
                </a:lnTo>
                <a:lnTo>
                  <a:pt x="25031" y="135915"/>
                </a:lnTo>
                <a:lnTo>
                  <a:pt x="14630" y="133108"/>
                </a:lnTo>
                <a:close/>
              </a:path>
              <a:path w="335280" h="360679">
                <a:moveTo>
                  <a:pt x="327774" y="175806"/>
                </a:moveTo>
                <a:lnTo>
                  <a:pt x="322465" y="175895"/>
                </a:lnTo>
                <a:lnTo>
                  <a:pt x="317080" y="176225"/>
                </a:lnTo>
                <a:lnTo>
                  <a:pt x="312978" y="180746"/>
                </a:lnTo>
                <a:lnTo>
                  <a:pt x="313321" y="186004"/>
                </a:lnTo>
                <a:lnTo>
                  <a:pt x="313956" y="196596"/>
                </a:lnTo>
                <a:lnTo>
                  <a:pt x="318198" y="200507"/>
                </a:lnTo>
                <a:lnTo>
                  <a:pt x="323761" y="200583"/>
                </a:lnTo>
                <a:lnTo>
                  <a:pt x="323977" y="200545"/>
                </a:lnTo>
                <a:lnTo>
                  <a:pt x="329361" y="200279"/>
                </a:lnTo>
                <a:lnTo>
                  <a:pt x="333502" y="195783"/>
                </a:lnTo>
                <a:lnTo>
                  <a:pt x="332511" y="179603"/>
                </a:lnTo>
                <a:lnTo>
                  <a:pt x="327774" y="175806"/>
                </a:lnTo>
                <a:close/>
              </a:path>
              <a:path w="335280" h="360679">
                <a:moveTo>
                  <a:pt x="5232" y="176339"/>
                </a:moveTo>
                <a:lnTo>
                  <a:pt x="254" y="180708"/>
                </a:lnTo>
                <a:lnTo>
                  <a:pt x="0" y="188569"/>
                </a:lnTo>
                <a:lnTo>
                  <a:pt x="63" y="197231"/>
                </a:lnTo>
                <a:lnTo>
                  <a:pt x="4381" y="201371"/>
                </a:lnTo>
                <a:lnTo>
                  <a:pt x="9664" y="201447"/>
                </a:lnTo>
                <a:lnTo>
                  <a:pt x="15290" y="201409"/>
                </a:lnTo>
                <a:lnTo>
                  <a:pt x="19634" y="197078"/>
                </a:lnTo>
                <a:lnTo>
                  <a:pt x="19567" y="188569"/>
                </a:lnTo>
                <a:lnTo>
                  <a:pt x="19799" y="181368"/>
                </a:lnTo>
                <a:lnTo>
                  <a:pt x="15582" y="176936"/>
                </a:lnTo>
                <a:lnTo>
                  <a:pt x="10198" y="176745"/>
                </a:lnTo>
                <a:lnTo>
                  <a:pt x="5232" y="176339"/>
                </a:lnTo>
                <a:close/>
              </a:path>
              <a:path w="335280" h="360679">
                <a:moveTo>
                  <a:pt x="330225" y="218694"/>
                </a:moveTo>
                <a:lnTo>
                  <a:pt x="324777" y="219341"/>
                </a:lnTo>
                <a:lnTo>
                  <a:pt x="319405" y="219557"/>
                </a:lnTo>
                <a:lnTo>
                  <a:pt x="315239" y="224180"/>
                </a:lnTo>
                <a:lnTo>
                  <a:pt x="315425" y="228244"/>
                </a:lnTo>
                <a:lnTo>
                  <a:pt x="315388" y="230543"/>
                </a:lnTo>
                <a:lnTo>
                  <a:pt x="314629" y="239661"/>
                </a:lnTo>
                <a:lnTo>
                  <a:pt x="318643" y="244233"/>
                </a:lnTo>
                <a:lnTo>
                  <a:pt x="324040" y="244678"/>
                </a:lnTo>
                <a:lnTo>
                  <a:pt x="324688" y="244703"/>
                </a:lnTo>
                <a:lnTo>
                  <a:pt x="329793" y="244779"/>
                </a:lnTo>
                <a:lnTo>
                  <a:pt x="334137" y="240982"/>
                </a:lnTo>
                <a:lnTo>
                  <a:pt x="334949" y="231051"/>
                </a:lnTo>
                <a:lnTo>
                  <a:pt x="335006" y="228663"/>
                </a:lnTo>
                <a:lnTo>
                  <a:pt x="325234" y="228663"/>
                </a:lnTo>
                <a:lnTo>
                  <a:pt x="334987" y="228244"/>
                </a:lnTo>
                <a:lnTo>
                  <a:pt x="334746" y="222999"/>
                </a:lnTo>
                <a:lnTo>
                  <a:pt x="330225" y="218694"/>
                </a:lnTo>
                <a:close/>
              </a:path>
              <a:path w="335280" h="360679">
                <a:moveTo>
                  <a:pt x="335000" y="228587"/>
                </a:moveTo>
                <a:lnTo>
                  <a:pt x="325234" y="228663"/>
                </a:lnTo>
                <a:lnTo>
                  <a:pt x="335006" y="228663"/>
                </a:lnTo>
                <a:close/>
              </a:path>
              <a:path w="335280" h="360679">
                <a:moveTo>
                  <a:pt x="18364" y="217982"/>
                </a:moveTo>
                <a:lnTo>
                  <a:pt x="13360" y="219837"/>
                </a:lnTo>
                <a:lnTo>
                  <a:pt x="8343" y="221767"/>
                </a:lnTo>
                <a:lnTo>
                  <a:pt x="5867" y="227291"/>
                </a:lnTo>
                <a:lnTo>
                  <a:pt x="8635" y="234111"/>
                </a:lnTo>
                <a:lnTo>
                  <a:pt x="10337" y="237896"/>
                </a:lnTo>
                <a:lnTo>
                  <a:pt x="11988" y="241312"/>
                </a:lnTo>
                <a:lnTo>
                  <a:pt x="15468" y="243357"/>
                </a:lnTo>
                <a:lnTo>
                  <a:pt x="20523" y="243420"/>
                </a:lnTo>
                <a:lnTo>
                  <a:pt x="21958" y="243166"/>
                </a:lnTo>
                <a:lnTo>
                  <a:pt x="23342" y="242531"/>
                </a:lnTo>
                <a:lnTo>
                  <a:pt x="28244" y="240347"/>
                </a:lnTo>
                <a:lnTo>
                  <a:pt x="30365" y="234696"/>
                </a:lnTo>
                <a:lnTo>
                  <a:pt x="28105" y="229908"/>
                </a:lnTo>
                <a:lnTo>
                  <a:pt x="26670" y="226809"/>
                </a:lnTo>
                <a:lnTo>
                  <a:pt x="24066" y="220319"/>
                </a:lnTo>
                <a:lnTo>
                  <a:pt x="18364" y="217982"/>
                </a:lnTo>
                <a:close/>
              </a:path>
              <a:path w="335280" h="360679">
                <a:moveTo>
                  <a:pt x="44564" y="253949"/>
                </a:moveTo>
                <a:lnTo>
                  <a:pt x="38379" y="253974"/>
                </a:lnTo>
                <a:lnTo>
                  <a:pt x="30797" y="261429"/>
                </a:lnTo>
                <a:lnTo>
                  <a:pt x="30835" y="267487"/>
                </a:lnTo>
                <a:lnTo>
                  <a:pt x="48348" y="277837"/>
                </a:lnTo>
                <a:lnTo>
                  <a:pt x="51079" y="276771"/>
                </a:lnTo>
                <a:lnTo>
                  <a:pt x="56642" y="270764"/>
                </a:lnTo>
                <a:lnTo>
                  <a:pt x="56311" y="264744"/>
                </a:lnTo>
                <a:lnTo>
                  <a:pt x="52311" y="261200"/>
                </a:lnTo>
                <a:lnTo>
                  <a:pt x="50965" y="260032"/>
                </a:lnTo>
                <a:lnTo>
                  <a:pt x="49644" y="258826"/>
                </a:lnTo>
                <a:lnTo>
                  <a:pt x="44564" y="253949"/>
                </a:lnTo>
                <a:close/>
              </a:path>
              <a:path w="335280" h="360679">
                <a:moveTo>
                  <a:pt x="317220" y="262597"/>
                </a:moveTo>
                <a:lnTo>
                  <a:pt x="312470" y="266687"/>
                </a:lnTo>
                <a:lnTo>
                  <a:pt x="311594" y="277533"/>
                </a:lnTo>
                <a:lnTo>
                  <a:pt x="311137" y="282765"/>
                </a:lnTo>
                <a:lnTo>
                  <a:pt x="315137" y="287388"/>
                </a:lnTo>
                <a:lnTo>
                  <a:pt x="320535" y="287832"/>
                </a:lnTo>
                <a:lnTo>
                  <a:pt x="321208" y="287858"/>
                </a:lnTo>
                <a:lnTo>
                  <a:pt x="326301" y="287921"/>
                </a:lnTo>
                <a:lnTo>
                  <a:pt x="330657" y="284149"/>
                </a:lnTo>
                <a:lnTo>
                  <a:pt x="331089" y="279146"/>
                </a:lnTo>
                <a:lnTo>
                  <a:pt x="331965" y="268224"/>
                </a:lnTo>
                <a:lnTo>
                  <a:pt x="327952" y="263639"/>
                </a:lnTo>
                <a:lnTo>
                  <a:pt x="322567" y="263220"/>
                </a:lnTo>
                <a:lnTo>
                  <a:pt x="317220" y="262597"/>
                </a:lnTo>
                <a:close/>
              </a:path>
              <a:path w="335280" h="360679">
                <a:moveTo>
                  <a:pt x="77482" y="278980"/>
                </a:moveTo>
                <a:lnTo>
                  <a:pt x="71488" y="280593"/>
                </a:lnTo>
                <a:lnTo>
                  <a:pt x="68859" y="285178"/>
                </a:lnTo>
                <a:lnTo>
                  <a:pt x="66205" y="289750"/>
                </a:lnTo>
                <a:lnTo>
                  <a:pt x="85928" y="302094"/>
                </a:lnTo>
                <a:lnTo>
                  <a:pt x="89408" y="300215"/>
                </a:lnTo>
                <a:lnTo>
                  <a:pt x="93649" y="292277"/>
                </a:lnTo>
                <a:lnTo>
                  <a:pt x="91795" y="286524"/>
                </a:lnTo>
                <a:lnTo>
                  <a:pt x="87007" y="284099"/>
                </a:lnTo>
                <a:lnTo>
                  <a:pt x="82143" y="281520"/>
                </a:lnTo>
                <a:lnTo>
                  <a:pt x="77482" y="278980"/>
                </a:lnTo>
                <a:close/>
              </a:path>
              <a:path w="335280" h="360679">
                <a:moveTo>
                  <a:pt x="116586" y="296532"/>
                </a:moveTo>
                <a:lnTo>
                  <a:pt x="110909" y="298945"/>
                </a:lnTo>
                <a:lnTo>
                  <a:pt x="106934" y="308698"/>
                </a:lnTo>
                <a:lnTo>
                  <a:pt x="109397" y="314261"/>
                </a:lnTo>
                <a:lnTo>
                  <a:pt x="121031" y="318693"/>
                </a:lnTo>
                <a:lnTo>
                  <a:pt x="122174" y="318897"/>
                </a:lnTo>
                <a:lnTo>
                  <a:pt x="127266" y="318973"/>
                </a:lnTo>
                <a:lnTo>
                  <a:pt x="131038" y="316661"/>
                </a:lnTo>
                <a:lnTo>
                  <a:pt x="134480" y="307924"/>
                </a:lnTo>
                <a:lnTo>
                  <a:pt x="131953" y="302425"/>
                </a:lnTo>
                <a:lnTo>
                  <a:pt x="116586" y="296532"/>
                </a:lnTo>
                <a:close/>
              </a:path>
              <a:path w="335280" h="360679">
                <a:moveTo>
                  <a:pt x="313740" y="305587"/>
                </a:moveTo>
                <a:lnTo>
                  <a:pt x="308724" y="309283"/>
                </a:lnTo>
                <a:lnTo>
                  <a:pt x="307746" y="316230"/>
                </a:lnTo>
                <a:lnTo>
                  <a:pt x="307479" y="317868"/>
                </a:lnTo>
                <a:lnTo>
                  <a:pt x="321221" y="330949"/>
                </a:lnTo>
                <a:lnTo>
                  <a:pt x="325374" y="327825"/>
                </a:lnTo>
                <a:lnTo>
                  <a:pt x="326720" y="321322"/>
                </a:lnTo>
                <a:lnTo>
                  <a:pt x="327088" y="319239"/>
                </a:lnTo>
                <a:lnTo>
                  <a:pt x="328117" y="311899"/>
                </a:lnTo>
                <a:lnTo>
                  <a:pt x="324358" y="307098"/>
                </a:lnTo>
                <a:lnTo>
                  <a:pt x="318998" y="306374"/>
                </a:lnTo>
                <a:lnTo>
                  <a:pt x="313740" y="305587"/>
                </a:lnTo>
                <a:close/>
              </a:path>
              <a:path w="335280" h="360679">
                <a:moveTo>
                  <a:pt x="157848" y="311950"/>
                </a:moveTo>
                <a:lnTo>
                  <a:pt x="152247" y="314477"/>
                </a:lnTo>
                <a:lnTo>
                  <a:pt x="150380" y="319430"/>
                </a:lnTo>
                <a:lnTo>
                  <a:pt x="148564" y="324358"/>
                </a:lnTo>
                <a:lnTo>
                  <a:pt x="151180" y="329831"/>
                </a:lnTo>
                <a:lnTo>
                  <a:pt x="156248" y="331647"/>
                </a:lnTo>
                <a:lnTo>
                  <a:pt x="162839" y="333908"/>
                </a:lnTo>
                <a:lnTo>
                  <a:pt x="163880" y="334086"/>
                </a:lnTo>
                <a:lnTo>
                  <a:pt x="169011" y="334162"/>
                </a:lnTo>
                <a:lnTo>
                  <a:pt x="172847" y="331724"/>
                </a:lnTo>
                <a:lnTo>
                  <a:pt x="176060" y="322808"/>
                </a:lnTo>
                <a:lnTo>
                  <a:pt x="173393" y="317360"/>
                </a:lnTo>
                <a:lnTo>
                  <a:pt x="162915" y="313753"/>
                </a:lnTo>
                <a:lnTo>
                  <a:pt x="157848" y="311950"/>
                </a:lnTo>
                <a:close/>
              </a:path>
              <a:path w="335280" h="360679">
                <a:moveTo>
                  <a:pt x="199326" y="325564"/>
                </a:moveTo>
                <a:lnTo>
                  <a:pt x="193903" y="328498"/>
                </a:lnTo>
                <a:lnTo>
                  <a:pt x="190944" y="338620"/>
                </a:lnTo>
                <a:lnTo>
                  <a:pt x="193929" y="343890"/>
                </a:lnTo>
                <a:lnTo>
                  <a:pt x="205625" y="347141"/>
                </a:lnTo>
                <a:lnTo>
                  <a:pt x="206463" y="347230"/>
                </a:lnTo>
                <a:lnTo>
                  <a:pt x="211607" y="347306"/>
                </a:lnTo>
                <a:lnTo>
                  <a:pt x="215620" y="344551"/>
                </a:lnTo>
                <a:lnTo>
                  <a:pt x="218262" y="335229"/>
                </a:lnTo>
                <a:lnTo>
                  <a:pt x="215214" y="329971"/>
                </a:lnTo>
                <a:lnTo>
                  <a:pt x="204508" y="327037"/>
                </a:lnTo>
                <a:lnTo>
                  <a:pt x="199326" y="325564"/>
                </a:lnTo>
                <a:close/>
              </a:path>
              <a:path w="335280" h="360679">
                <a:moveTo>
                  <a:pt x="241528" y="336143"/>
                </a:moveTo>
                <a:lnTo>
                  <a:pt x="236423" y="339521"/>
                </a:lnTo>
                <a:lnTo>
                  <a:pt x="234365" y="349834"/>
                </a:lnTo>
                <a:lnTo>
                  <a:pt x="237807" y="354863"/>
                </a:lnTo>
                <a:lnTo>
                  <a:pt x="248907" y="356946"/>
                </a:lnTo>
                <a:lnTo>
                  <a:pt x="249453" y="357073"/>
                </a:lnTo>
                <a:lnTo>
                  <a:pt x="250024" y="357111"/>
                </a:lnTo>
                <a:lnTo>
                  <a:pt x="255244" y="357174"/>
                </a:lnTo>
                <a:lnTo>
                  <a:pt x="259422" y="353961"/>
                </a:lnTo>
                <a:lnTo>
                  <a:pt x="261289" y="344170"/>
                </a:lnTo>
                <a:lnTo>
                  <a:pt x="257771" y="339191"/>
                </a:lnTo>
                <a:lnTo>
                  <a:pt x="241528" y="336143"/>
                </a:lnTo>
                <a:close/>
              </a:path>
              <a:path w="335280" h="360679">
                <a:moveTo>
                  <a:pt x="296799" y="339077"/>
                </a:moveTo>
                <a:lnTo>
                  <a:pt x="290347" y="341071"/>
                </a:lnTo>
                <a:lnTo>
                  <a:pt x="288925" y="341350"/>
                </a:lnTo>
                <a:lnTo>
                  <a:pt x="282105" y="342417"/>
                </a:lnTo>
                <a:lnTo>
                  <a:pt x="278485" y="347294"/>
                </a:lnTo>
                <a:lnTo>
                  <a:pt x="280098" y="357136"/>
                </a:lnTo>
                <a:lnTo>
                  <a:pt x="284187" y="360438"/>
                </a:lnTo>
                <a:lnTo>
                  <a:pt x="289407" y="360514"/>
                </a:lnTo>
                <a:lnTo>
                  <a:pt x="289966" y="360489"/>
                </a:lnTo>
                <a:lnTo>
                  <a:pt x="293014" y="360032"/>
                </a:lnTo>
                <a:lnTo>
                  <a:pt x="295376" y="359498"/>
                </a:lnTo>
                <a:lnTo>
                  <a:pt x="302717" y="357251"/>
                </a:lnTo>
                <a:lnTo>
                  <a:pt x="305562" y="351917"/>
                </a:lnTo>
                <a:lnTo>
                  <a:pt x="302336" y="341884"/>
                </a:lnTo>
                <a:lnTo>
                  <a:pt x="296799" y="339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" name="bk object 49"/>
          <p:cNvSpPr/>
          <p:nvPr/>
        </p:nvSpPr>
        <p:spPr>
          <a:xfrm>
            <a:off x="3145301" y="2129813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6065" y="0"/>
                </a:moveTo>
                <a:lnTo>
                  <a:pt x="1612" y="8039"/>
                </a:lnTo>
                <a:lnTo>
                  <a:pt x="0" y="13868"/>
                </a:lnTo>
                <a:lnTo>
                  <a:pt x="4483" y="21462"/>
                </a:lnTo>
                <a:lnTo>
                  <a:pt x="7708" y="23177"/>
                </a:lnTo>
                <a:lnTo>
                  <a:pt x="12763" y="23240"/>
                </a:lnTo>
                <a:lnTo>
                  <a:pt x="14465" y="22847"/>
                </a:lnTo>
                <a:lnTo>
                  <a:pt x="25819" y="16509"/>
                </a:lnTo>
                <a:lnTo>
                  <a:pt x="27432" y="10680"/>
                </a:lnTo>
                <a:lnTo>
                  <a:pt x="22009" y="1562"/>
                </a:lnTo>
                <a:lnTo>
                  <a:pt x="16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0" name="bk object 50"/>
          <p:cNvSpPr/>
          <p:nvPr/>
        </p:nvSpPr>
        <p:spPr>
          <a:xfrm>
            <a:off x="3189335" y="2103941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6649" y="0"/>
                </a:moveTo>
                <a:lnTo>
                  <a:pt x="0" y="13525"/>
                </a:lnTo>
                <a:lnTo>
                  <a:pt x="2628" y="18148"/>
                </a:lnTo>
                <a:lnTo>
                  <a:pt x="4406" y="21208"/>
                </a:lnTo>
                <a:lnTo>
                  <a:pt x="7645" y="22986"/>
                </a:lnTo>
                <a:lnTo>
                  <a:pt x="12700" y="23050"/>
                </a:lnTo>
                <a:lnTo>
                  <a:pt x="14376" y="22682"/>
                </a:lnTo>
                <a:lnTo>
                  <a:pt x="17538" y="20967"/>
                </a:lnTo>
                <a:lnTo>
                  <a:pt x="19164" y="20116"/>
                </a:lnTo>
                <a:lnTo>
                  <a:pt x="20802" y="19329"/>
                </a:lnTo>
                <a:lnTo>
                  <a:pt x="25603" y="16916"/>
                </a:lnTo>
                <a:lnTo>
                  <a:pt x="27495" y="11188"/>
                </a:lnTo>
                <a:lnTo>
                  <a:pt x="22567" y="1816"/>
                </a:lnTo>
                <a:lnTo>
                  <a:pt x="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1" name="bk object 51"/>
          <p:cNvSpPr/>
          <p:nvPr/>
        </p:nvSpPr>
        <p:spPr>
          <a:xfrm>
            <a:off x="3238223" y="2090568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69" h="20319">
                <a:moveTo>
                  <a:pt x="20701" y="0"/>
                </a:moveTo>
                <a:lnTo>
                  <a:pt x="13284" y="571"/>
                </a:lnTo>
                <a:lnTo>
                  <a:pt x="11176" y="800"/>
                </a:lnTo>
                <a:lnTo>
                  <a:pt x="3746" y="1790"/>
                </a:lnTo>
                <a:lnTo>
                  <a:pt x="0" y="6603"/>
                </a:lnTo>
                <a:lnTo>
                  <a:pt x="1422" y="16535"/>
                </a:lnTo>
                <a:lnTo>
                  <a:pt x="5524" y="19977"/>
                </a:lnTo>
                <a:lnTo>
                  <a:pt x="10299" y="20040"/>
                </a:lnTo>
                <a:lnTo>
                  <a:pt x="11264" y="20027"/>
                </a:lnTo>
                <a:lnTo>
                  <a:pt x="11760" y="19951"/>
                </a:lnTo>
                <a:lnTo>
                  <a:pt x="13550" y="19748"/>
                </a:lnTo>
                <a:lnTo>
                  <a:pt x="15328" y="19519"/>
                </a:lnTo>
                <a:lnTo>
                  <a:pt x="22504" y="18910"/>
                </a:lnTo>
                <a:lnTo>
                  <a:pt x="26466" y="14287"/>
                </a:lnTo>
                <a:lnTo>
                  <a:pt x="25501" y="3784"/>
                </a:lnTo>
                <a:lnTo>
                  <a:pt x="20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2" name="bk object 52"/>
          <p:cNvSpPr/>
          <p:nvPr/>
        </p:nvSpPr>
        <p:spPr>
          <a:xfrm>
            <a:off x="3288402" y="2094319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534" y="0"/>
                </a:moveTo>
                <a:lnTo>
                  <a:pt x="3048" y="2857"/>
                </a:lnTo>
                <a:lnTo>
                  <a:pt x="0" y="12966"/>
                </a:lnTo>
                <a:lnTo>
                  <a:pt x="2946" y="18249"/>
                </a:lnTo>
                <a:lnTo>
                  <a:pt x="8128" y="19761"/>
                </a:lnTo>
                <a:lnTo>
                  <a:pt x="11518" y="20802"/>
                </a:lnTo>
                <a:lnTo>
                  <a:pt x="14249" y="21755"/>
                </a:lnTo>
                <a:lnTo>
                  <a:pt x="15316" y="21920"/>
                </a:lnTo>
                <a:lnTo>
                  <a:pt x="20421" y="21983"/>
                </a:lnTo>
                <a:lnTo>
                  <a:pt x="24257" y="19557"/>
                </a:lnTo>
                <a:lnTo>
                  <a:pt x="27495" y="10655"/>
                </a:lnTo>
                <a:lnTo>
                  <a:pt x="24828" y="5206"/>
                </a:lnTo>
                <a:lnTo>
                  <a:pt x="19761" y="3428"/>
                </a:lnTo>
                <a:lnTo>
                  <a:pt x="17716" y="2743"/>
                </a:lnTo>
                <a:lnTo>
                  <a:pt x="15697" y="2095"/>
                </a:lnTo>
                <a:lnTo>
                  <a:pt x="8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3" name="bk object 53"/>
          <p:cNvSpPr/>
          <p:nvPr/>
        </p:nvSpPr>
        <p:spPr>
          <a:xfrm>
            <a:off x="3334026" y="2116458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1683" y="0"/>
                </a:moveTo>
                <a:lnTo>
                  <a:pt x="5651" y="1384"/>
                </a:lnTo>
                <a:lnTo>
                  <a:pt x="0" y="10363"/>
                </a:lnTo>
                <a:lnTo>
                  <a:pt x="1485" y="16230"/>
                </a:lnTo>
                <a:lnTo>
                  <a:pt x="11277" y="21983"/>
                </a:lnTo>
                <a:lnTo>
                  <a:pt x="12788" y="22847"/>
                </a:lnTo>
                <a:lnTo>
                  <a:pt x="14439" y="23266"/>
                </a:lnTo>
                <a:lnTo>
                  <a:pt x="19481" y="23342"/>
                </a:lnTo>
                <a:lnTo>
                  <a:pt x="22821" y="21653"/>
                </a:lnTo>
                <a:lnTo>
                  <a:pt x="27381" y="14058"/>
                </a:lnTo>
                <a:lnTo>
                  <a:pt x="25819" y="8216"/>
                </a:lnTo>
                <a:lnTo>
                  <a:pt x="21132" y="556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4" name="bk object 54"/>
          <p:cNvSpPr/>
          <p:nvPr/>
        </p:nvSpPr>
        <p:spPr>
          <a:xfrm>
            <a:off x="3379859" y="2139672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524" y="0"/>
                </a:moveTo>
                <a:lnTo>
                  <a:pt x="3835" y="2387"/>
                </a:lnTo>
                <a:lnTo>
                  <a:pt x="0" y="12242"/>
                </a:lnTo>
                <a:lnTo>
                  <a:pt x="2539" y="17754"/>
                </a:lnTo>
                <a:lnTo>
                  <a:pt x="20586" y="22237"/>
                </a:lnTo>
                <a:lnTo>
                  <a:pt x="24460" y="19735"/>
                </a:lnTo>
                <a:lnTo>
                  <a:pt x="27584" y="10731"/>
                </a:lnTo>
                <a:lnTo>
                  <a:pt x="24828" y="5321"/>
                </a:lnTo>
                <a:lnTo>
                  <a:pt x="17945" y="3060"/>
                </a:lnTo>
                <a:lnTo>
                  <a:pt x="16230" y="2451"/>
                </a:lnTo>
                <a:lnTo>
                  <a:pt x="14541" y="1803"/>
                </a:lnTo>
                <a:lnTo>
                  <a:pt x="9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5" name="bk object 55"/>
          <p:cNvSpPr/>
          <p:nvPr/>
        </p:nvSpPr>
        <p:spPr>
          <a:xfrm>
            <a:off x="3430637" y="2152149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69" h="20319">
                <a:moveTo>
                  <a:pt x="5753" y="0"/>
                </a:moveTo>
                <a:lnTo>
                  <a:pt x="952" y="3695"/>
                </a:lnTo>
                <a:lnTo>
                  <a:pt x="0" y="14173"/>
                </a:lnTo>
                <a:lnTo>
                  <a:pt x="3987" y="18821"/>
                </a:lnTo>
                <a:lnTo>
                  <a:pt x="9359" y="19291"/>
                </a:lnTo>
                <a:lnTo>
                  <a:pt x="13512" y="19608"/>
                </a:lnTo>
                <a:lnTo>
                  <a:pt x="15582" y="19710"/>
                </a:lnTo>
                <a:lnTo>
                  <a:pt x="21183" y="19786"/>
                </a:lnTo>
                <a:lnTo>
                  <a:pt x="25577" y="15824"/>
                </a:lnTo>
                <a:lnTo>
                  <a:pt x="26098" y="5435"/>
                </a:lnTo>
                <a:lnTo>
                  <a:pt x="21958" y="952"/>
                </a:lnTo>
                <a:lnTo>
                  <a:pt x="14719" y="584"/>
                </a:lnTo>
                <a:lnTo>
                  <a:pt x="12890" y="469"/>
                </a:lnTo>
                <a:lnTo>
                  <a:pt x="11061" y="317"/>
                </a:lnTo>
                <a:lnTo>
                  <a:pt x="5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6" name="bk object 56"/>
          <p:cNvSpPr/>
          <p:nvPr/>
        </p:nvSpPr>
        <p:spPr>
          <a:xfrm>
            <a:off x="3486593" y="2146180"/>
            <a:ext cx="31132" cy="26691"/>
          </a:xfrm>
          <a:custGeom>
            <a:avLst/>
            <a:gdLst/>
            <a:ahLst/>
            <a:cxnLst/>
            <a:rect l="l" t="t" r="r" b="b"/>
            <a:pathLst>
              <a:path w="27305" h="22860">
                <a:moveTo>
                  <a:pt x="18219" y="0"/>
                </a:moveTo>
                <a:lnTo>
                  <a:pt x="6167" y="6263"/>
                </a:lnTo>
                <a:lnTo>
                  <a:pt x="0" y="15848"/>
                </a:lnTo>
                <a:lnTo>
                  <a:pt x="9166" y="20965"/>
                </a:lnTo>
                <a:lnTo>
                  <a:pt x="5813" y="22616"/>
                </a:lnTo>
                <a:lnTo>
                  <a:pt x="13687" y="21836"/>
                </a:lnTo>
                <a:lnTo>
                  <a:pt x="21302" y="18952"/>
                </a:lnTo>
                <a:lnTo>
                  <a:pt x="26396" y="13457"/>
                </a:lnTo>
                <a:lnTo>
                  <a:pt x="26705" y="4848"/>
                </a:lnTo>
                <a:lnTo>
                  <a:pt x="18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7" name="bk object 57"/>
          <p:cNvSpPr/>
          <p:nvPr/>
        </p:nvSpPr>
        <p:spPr>
          <a:xfrm>
            <a:off x="3578373" y="2160973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5" h="24130">
                <a:moveTo>
                  <a:pt x="12623" y="0"/>
                </a:moveTo>
                <a:lnTo>
                  <a:pt x="6489" y="863"/>
                </a:lnTo>
                <a:lnTo>
                  <a:pt x="0" y="9283"/>
                </a:lnTo>
                <a:lnTo>
                  <a:pt x="876" y="15265"/>
                </a:lnTo>
                <a:lnTo>
                  <a:pt x="5207" y="18402"/>
                </a:lnTo>
                <a:lnTo>
                  <a:pt x="11468" y="23126"/>
                </a:lnTo>
                <a:lnTo>
                  <a:pt x="13525" y="23774"/>
                </a:lnTo>
                <a:lnTo>
                  <a:pt x="18542" y="23850"/>
                </a:lnTo>
                <a:lnTo>
                  <a:pt x="21463" y="22606"/>
                </a:lnTo>
                <a:lnTo>
                  <a:pt x="26746" y="16014"/>
                </a:lnTo>
                <a:lnTo>
                  <a:pt x="25984" y="10058"/>
                </a:lnTo>
                <a:lnTo>
                  <a:pt x="21729" y="6794"/>
                </a:lnTo>
                <a:lnTo>
                  <a:pt x="12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8" name="bk object 58"/>
          <p:cNvSpPr/>
          <p:nvPr/>
        </p:nvSpPr>
        <p:spPr>
          <a:xfrm>
            <a:off x="3664949" y="2214625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5" h="21589">
                <a:moveTo>
                  <a:pt x="7531" y="0"/>
                </a:moveTo>
                <a:lnTo>
                  <a:pt x="2324" y="3263"/>
                </a:lnTo>
                <a:lnTo>
                  <a:pt x="1143" y="8394"/>
                </a:lnTo>
                <a:lnTo>
                  <a:pt x="0" y="13512"/>
                </a:lnTo>
                <a:lnTo>
                  <a:pt x="3314" y="18630"/>
                </a:lnTo>
                <a:lnTo>
                  <a:pt x="21120" y="21170"/>
                </a:lnTo>
                <a:lnTo>
                  <a:pt x="25323" y="17830"/>
                </a:lnTo>
                <a:lnTo>
                  <a:pt x="26123" y="13131"/>
                </a:lnTo>
                <a:lnTo>
                  <a:pt x="26974" y="7924"/>
                </a:lnTo>
                <a:lnTo>
                  <a:pt x="23368" y="3035"/>
                </a:lnTo>
                <a:lnTo>
                  <a:pt x="16268" y="1892"/>
                </a:lnTo>
                <a:lnTo>
                  <a:pt x="14541" y="1574"/>
                </a:lnTo>
                <a:lnTo>
                  <a:pt x="7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59" name="bk object 59"/>
          <p:cNvSpPr/>
          <p:nvPr/>
        </p:nvSpPr>
        <p:spPr>
          <a:xfrm>
            <a:off x="3818200" y="2203790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0904" y="0"/>
                </a:moveTo>
                <a:lnTo>
                  <a:pt x="15354" y="723"/>
                </a:lnTo>
                <a:lnTo>
                  <a:pt x="3975" y="1625"/>
                </a:lnTo>
                <a:lnTo>
                  <a:pt x="0" y="6248"/>
                </a:lnTo>
                <a:lnTo>
                  <a:pt x="914" y="16408"/>
                </a:lnTo>
                <a:lnTo>
                  <a:pt x="5118" y="20104"/>
                </a:lnTo>
                <a:lnTo>
                  <a:pt x="10401" y="20180"/>
                </a:lnTo>
                <a:lnTo>
                  <a:pt x="16738" y="19710"/>
                </a:lnTo>
                <a:lnTo>
                  <a:pt x="22148" y="19380"/>
                </a:lnTo>
                <a:lnTo>
                  <a:pt x="26187" y="14795"/>
                </a:lnTo>
                <a:lnTo>
                  <a:pt x="25438" y="4305"/>
                </a:lnTo>
                <a:lnTo>
                  <a:pt x="20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0" name="bk object 60"/>
          <p:cNvSpPr/>
          <p:nvPr/>
        </p:nvSpPr>
        <p:spPr>
          <a:xfrm>
            <a:off x="4018813" y="2229876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728" y="0"/>
                </a:moveTo>
                <a:lnTo>
                  <a:pt x="4013" y="2374"/>
                </a:lnTo>
                <a:lnTo>
                  <a:pt x="0" y="12128"/>
                </a:lnTo>
                <a:lnTo>
                  <a:pt x="2425" y="17691"/>
                </a:lnTo>
                <a:lnTo>
                  <a:pt x="7442" y="19634"/>
                </a:lnTo>
                <a:lnTo>
                  <a:pt x="13881" y="22263"/>
                </a:lnTo>
                <a:lnTo>
                  <a:pt x="15125" y="22517"/>
                </a:lnTo>
                <a:lnTo>
                  <a:pt x="20218" y="22593"/>
                </a:lnTo>
                <a:lnTo>
                  <a:pt x="23888" y="20421"/>
                </a:lnTo>
                <a:lnTo>
                  <a:pt x="27609" y="11938"/>
                </a:lnTo>
                <a:lnTo>
                  <a:pt x="25311" y="6350"/>
                </a:lnTo>
                <a:lnTo>
                  <a:pt x="20332" y="4254"/>
                </a:lnTo>
                <a:lnTo>
                  <a:pt x="14706" y="1968"/>
                </a:lnTo>
                <a:lnTo>
                  <a:pt x="9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1" name="bk object 61"/>
          <p:cNvSpPr/>
          <p:nvPr/>
        </p:nvSpPr>
        <p:spPr>
          <a:xfrm>
            <a:off x="4186355" y="2346110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1290" y="0"/>
                </a:moveTo>
                <a:lnTo>
                  <a:pt x="5295" y="1650"/>
                </a:lnTo>
                <a:lnTo>
                  <a:pt x="0" y="10769"/>
                </a:lnTo>
                <a:lnTo>
                  <a:pt x="1638" y="16573"/>
                </a:lnTo>
                <a:lnTo>
                  <a:pt x="6337" y="19202"/>
                </a:lnTo>
                <a:lnTo>
                  <a:pt x="13068" y="22821"/>
                </a:lnTo>
                <a:lnTo>
                  <a:pt x="14630" y="23177"/>
                </a:lnTo>
                <a:lnTo>
                  <a:pt x="19685" y="23253"/>
                </a:lnTo>
                <a:lnTo>
                  <a:pt x="23088" y="21437"/>
                </a:lnTo>
                <a:lnTo>
                  <a:pt x="24866" y="18211"/>
                </a:lnTo>
                <a:lnTo>
                  <a:pt x="27457" y="13601"/>
                </a:lnTo>
                <a:lnTo>
                  <a:pt x="25679" y="7810"/>
                </a:lnTo>
                <a:lnTo>
                  <a:pt x="20916" y="5308"/>
                </a:lnTo>
                <a:lnTo>
                  <a:pt x="15976" y="2641"/>
                </a:lnTo>
                <a:lnTo>
                  <a:pt x="11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2" name="bk object 62"/>
          <p:cNvSpPr/>
          <p:nvPr/>
        </p:nvSpPr>
        <p:spPr>
          <a:xfrm>
            <a:off x="4513956" y="2401182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693" y="0"/>
                </a:moveTo>
                <a:lnTo>
                  <a:pt x="10236" y="2997"/>
                </a:lnTo>
                <a:lnTo>
                  <a:pt x="1028" y="9397"/>
                </a:lnTo>
                <a:lnTo>
                  <a:pt x="0" y="15354"/>
                </a:lnTo>
                <a:lnTo>
                  <a:pt x="5029" y="22186"/>
                </a:lnTo>
                <a:lnTo>
                  <a:pt x="7988" y="23571"/>
                </a:lnTo>
                <a:lnTo>
                  <a:pt x="12992" y="23647"/>
                </a:lnTo>
                <a:lnTo>
                  <a:pt x="15036" y="23075"/>
                </a:lnTo>
                <a:lnTo>
                  <a:pt x="21501" y="18580"/>
                </a:lnTo>
                <a:lnTo>
                  <a:pt x="25920" y="15570"/>
                </a:lnTo>
                <a:lnTo>
                  <a:pt x="26987" y="9613"/>
                </a:lnTo>
                <a:lnTo>
                  <a:pt x="20777" y="1015"/>
                </a:lnTo>
                <a:lnTo>
                  <a:pt x="14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3" name="bk object 63"/>
          <p:cNvSpPr/>
          <p:nvPr/>
        </p:nvSpPr>
        <p:spPr>
          <a:xfrm>
            <a:off x="4325179" y="2412411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0325" y="0"/>
                </a:moveTo>
                <a:lnTo>
                  <a:pt x="4533" y="2108"/>
                </a:lnTo>
                <a:lnTo>
                  <a:pt x="0" y="11633"/>
                </a:lnTo>
                <a:lnTo>
                  <a:pt x="2133" y="17297"/>
                </a:lnTo>
                <a:lnTo>
                  <a:pt x="13652" y="22504"/>
                </a:lnTo>
                <a:lnTo>
                  <a:pt x="14998" y="22796"/>
                </a:lnTo>
                <a:lnTo>
                  <a:pt x="20078" y="22872"/>
                </a:lnTo>
                <a:lnTo>
                  <a:pt x="23660" y="20815"/>
                </a:lnTo>
                <a:lnTo>
                  <a:pt x="27609" y="12534"/>
                </a:lnTo>
                <a:lnTo>
                  <a:pt x="25476" y="6870"/>
                </a:lnTo>
                <a:lnTo>
                  <a:pt x="10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4" name="bk object 64"/>
          <p:cNvSpPr/>
          <p:nvPr/>
        </p:nvSpPr>
        <p:spPr>
          <a:xfrm>
            <a:off x="3920317" y="2205793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5">
                <a:moveTo>
                  <a:pt x="6349" y="0"/>
                </a:moveTo>
                <a:lnTo>
                  <a:pt x="1460" y="3771"/>
                </a:lnTo>
                <a:lnTo>
                  <a:pt x="0" y="14198"/>
                </a:lnTo>
                <a:lnTo>
                  <a:pt x="3759" y="18986"/>
                </a:lnTo>
                <a:lnTo>
                  <a:pt x="14922" y="20459"/>
                </a:lnTo>
                <a:lnTo>
                  <a:pt x="15722" y="20548"/>
                </a:lnTo>
                <a:lnTo>
                  <a:pt x="20980" y="20624"/>
                </a:lnTo>
                <a:lnTo>
                  <a:pt x="25247" y="17157"/>
                </a:lnTo>
                <a:lnTo>
                  <a:pt x="26644" y="7086"/>
                </a:lnTo>
                <a:lnTo>
                  <a:pt x="22885" y="2311"/>
                </a:lnTo>
                <a:lnTo>
                  <a:pt x="11722" y="838"/>
                </a:lnTo>
                <a:lnTo>
                  <a:pt x="6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5" name="bk object 65"/>
          <p:cNvSpPr/>
          <p:nvPr/>
        </p:nvSpPr>
        <p:spPr>
          <a:xfrm>
            <a:off x="3767063" y="2209313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5">
                <a:moveTo>
                  <a:pt x="20218" y="0"/>
                </a:moveTo>
                <a:lnTo>
                  <a:pt x="14897" y="787"/>
                </a:lnTo>
                <a:lnTo>
                  <a:pt x="3746" y="2260"/>
                </a:lnTo>
                <a:lnTo>
                  <a:pt x="0" y="7035"/>
                </a:lnTo>
                <a:lnTo>
                  <a:pt x="1397" y="16992"/>
                </a:lnTo>
                <a:lnTo>
                  <a:pt x="5524" y="20434"/>
                </a:lnTo>
                <a:lnTo>
                  <a:pt x="10769" y="20523"/>
                </a:lnTo>
                <a:lnTo>
                  <a:pt x="11252" y="20497"/>
                </a:lnTo>
                <a:lnTo>
                  <a:pt x="22910" y="18961"/>
                </a:lnTo>
                <a:lnTo>
                  <a:pt x="26644" y="14147"/>
                </a:lnTo>
                <a:lnTo>
                  <a:pt x="25184" y="3746"/>
                </a:lnTo>
                <a:lnTo>
                  <a:pt x="20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6" name="bk object 66"/>
          <p:cNvSpPr/>
          <p:nvPr/>
        </p:nvSpPr>
        <p:spPr>
          <a:xfrm>
            <a:off x="4105004" y="2285037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423" y="0"/>
                </a:moveTo>
                <a:lnTo>
                  <a:pt x="7251" y="266"/>
                </a:lnTo>
                <a:lnTo>
                  <a:pt x="0" y="8102"/>
                </a:lnTo>
                <a:lnTo>
                  <a:pt x="342" y="14109"/>
                </a:lnTo>
                <a:lnTo>
                  <a:pt x="4343" y="17640"/>
                </a:lnTo>
                <a:lnTo>
                  <a:pt x="10439" y="23088"/>
                </a:lnTo>
                <a:lnTo>
                  <a:pt x="12763" y="23914"/>
                </a:lnTo>
                <a:lnTo>
                  <a:pt x="17754" y="23990"/>
                </a:lnTo>
                <a:lnTo>
                  <a:pt x="20446" y="22948"/>
                </a:lnTo>
                <a:lnTo>
                  <a:pt x="22402" y="20904"/>
                </a:lnTo>
                <a:lnTo>
                  <a:pt x="26047" y="17030"/>
                </a:lnTo>
                <a:lnTo>
                  <a:pt x="25819" y="10998"/>
                </a:lnTo>
                <a:lnTo>
                  <a:pt x="17437" y="3492"/>
                </a:lnTo>
                <a:lnTo>
                  <a:pt x="13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7" name="bk object 67"/>
          <p:cNvSpPr/>
          <p:nvPr/>
        </p:nvSpPr>
        <p:spPr>
          <a:xfrm>
            <a:off x="4232249" y="2369041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0210" y="0"/>
                </a:moveTo>
                <a:lnTo>
                  <a:pt x="4457" y="2146"/>
                </a:lnTo>
                <a:lnTo>
                  <a:pt x="2235" y="6959"/>
                </a:lnTo>
                <a:lnTo>
                  <a:pt x="0" y="11734"/>
                </a:lnTo>
                <a:lnTo>
                  <a:pt x="2197" y="17373"/>
                </a:lnTo>
                <a:lnTo>
                  <a:pt x="13652" y="22491"/>
                </a:lnTo>
                <a:lnTo>
                  <a:pt x="14998" y="22783"/>
                </a:lnTo>
                <a:lnTo>
                  <a:pt x="20091" y="22860"/>
                </a:lnTo>
                <a:lnTo>
                  <a:pt x="23672" y="20802"/>
                </a:lnTo>
                <a:lnTo>
                  <a:pt x="27622" y="12509"/>
                </a:lnTo>
                <a:lnTo>
                  <a:pt x="25476" y="6845"/>
                </a:lnTo>
                <a:lnTo>
                  <a:pt x="10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8" name="bk object 68"/>
          <p:cNvSpPr/>
          <p:nvPr/>
        </p:nvSpPr>
        <p:spPr>
          <a:xfrm>
            <a:off x="4558958" y="2380010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20231" y="0"/>
                </a:moveTo>
                <a:lnTo>
                  <a:pt x="0" y="8928"/>
                </a:lnTo>
                <a:lnTo>
                  <a:pt x="2667" y="18148"/>
                </a:lnTo>
                <a:lnTo>
                  <a:pt x="6527" y="20891"/>
                </a:lnTo>
                <a:lnTo>
                  <a:pt x="11658" y="20967"/>
                </a:lnTo>
                <a:lnTo>
                  <a:pt x="12585" y="20866"/>
                </a:lnTo>
                <a:lnTo>
                  <a:pt x="15113" y="20167"/>
                </a:lnTo>
                <a:lnTo>
                  <a:pt x="16713" y="19824"/>
                </a:lnTo>
                <a:lnTo>
                  <a:pt x="23609" y="18656"/>
                </a:lnTo>
                <a:lnTo>
                  <a:pt x="27152" y="13703"/>
                </a:lnTo>
                <a:lnTo>
                  <a:pt x="25273" y="3327"/>
                </a:lnTo>
                <a:lnTo>
                  <a:pt x="20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69" name="bk object 69"/>
          <p:cNvSpPr/>
          <p:nvPr/>
        </p:nvSpPr>
        <p:spPr>
          <a:xfrm>
            <a:off x="4648418" y="2418628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7912" y="0"/>
                </a:moveTo>
                <a:lnTo>
                  <a:pt x="126" y="7289"/>
                </a:lnTo>
                <a:lnTo>
                  <a:pt x="0" y="13335"/>
                </a:lnTo>
                <a:lnTo>
                  <a:pt x="3746" y="17132"/>
                </a:lnTo>
                <a:lnTo>
                  <a:pt x="7670" y="21158"/>
                </a:lnTo>
                <a:lnTo>
                  <a:pt x="9563" y="23139"/>
                </a:lnTo>
                <a:lnTo>
                  <a:pt x="12128" y="24168"/>
                </a:lnTo>
                <a:lnTo>
                  <a:pt x="17132" y="24244"/>
                </a:lnTo>
                <a:lnTo>
                  <a:pt x="19570" y="23406"/>
                </a:lnTo>
                <a:lnTo>
                  <a:pt x="25450" y="18097"/>
                </a:lnTo>
                <a:lnTo>
                  <a:pt x="25641" y="12077"/>
                </a:lnTo>
                <a:lnTo>
                  <a:pt x="21970" y="8191"/>
                </a:lnTo>
                <a:lnTo>
                  <a:pt x="17830" y="3937"/>
                </a:lnTo>
                <a:lnTo>
                  <a:pt x="14084" y="127"/>
                </a:lnTo>
                <a:lnTo>
                  <a:pt x="7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0" name="bk object 70"/>
          <p:cNvSpPr/>
          <p:nvPr/>
        </p:nvSpPr>
        <p:spPr>
          <a:xfrm>
            <a:off x="4372165" y="2433294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499" y="0"/>
                </a:moveTo>
                <a:lnTo>
                  <a:pt x="3822" y="2425"/>
                </a:lnTo>
                <a:lnTo>
                  <a:pt x="0" y="12268"/>
                </a:lnTo>
                <a:lnTo>
                  <a:pt x="2527" y="17767"/>
                </a:lnTo>
                <a:lnTo>
                  <a:pt x="7594" y="19659"/>
                </a:lnTo>
                <a:lnTo>
                  <a:pt x="14389" y="22034"/>
                </a:lnTo>
                <a:lnTo>
                  <a:pt x="15430" y="22212"/>
                </a:lnTo>
                <a:lnTo>
                  <a:pt x="20548" y="22288"/>
                </a:lnTo>
                <a:lnTo>
                  <a:pt x="24396" y="19812"/>
                </a:lnTo>
                <a:lnTo>
                  <a:pt x="27584" y="10871"/>
                </a:lnTo>
                <a:lnTo>
                  <a:pt x="24879" y="5422"/>
                </a:lnTo>
                <a:lnTo>
                  <a:pt x="19786" y="3695"/>
                </a:lnTo>
                <a:lnTo>
                  <a:pt x="14528" y="1841"/>
                </a:lnTo>
                <a:lnTo>
                  <a:pt x="9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1" name="bk object 71"/>
          <p:cNvSpPr/>
          <p:nvPr/>
        </p:nvSpPr>
        <p:spPr>
          <a:xfrm>
            <a:off x="3970297" y="2214788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7835" y="0"/>
                </a:moveTo>
                <a:lnTo>
                  <a:pt x="2540" y="3162"/>
                </a:lnTo>
                <a:lnTo>
                  <a:pt x="0" y="13373"/>
                </a:lnTo>
                <a:lnTo>
                  <a:pt x="3225" y="18529"/>
                </a:lnTo>
                <a:lnTo>
                  <a:pt x="14770" y="21323"/>
                </a:lnTo>
                <a:lnTo>
                  <a:pt x="15570" y="21437"/>
                </a:lnTo>
                <a:lnTo>
                  <a:pt x="20739" y="21513"/>
                </a:lnTo>
                <a:lnTo>
                  <a:pt x="24777" y="18668"/>
                </a:lnTo>
                <a:lnTo>
                  <a:pt x="27279" y="9270"/>
                </a:lnTo>
                <a:lnTo>
                  <a:pt x="24155" y="4051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2" name="bk object 72"/>
          <p:cNvSpPr/>
          <p:nvPr/>
        </p:nvSpPr>
        <p:spPr>
          <a:xfrm>
            <a:off x="3716329" y="2216256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0497" y="0"/>
                </a:moveTo>
                <a:lnTo>
                  <a:pt x="3835" y="1892"/>
                </a:lnTo>
                <a:lnTo>
                  <a:pt x="0" y="6629"/>
                </a:lnTo>
                <a:lnTo>
                  <a:pt x="647" y="11836"/>
                </a:lnTo>
                <a:lnTo>
                  <a:pt x="1219" y="16649"/>
                </a:lnTo>
                <a:lnTo>
                  <a:pt x="5372" y="20193"/>
                </a:lnTo>
                <a:lnTo>
                  <a:pt x="10629" y="20269"/>
                </a:lnTo>
                <a:lnTo>
                  <a:pt x="11074" y="20256"/>
                </a:lnTo>
                <a:lnTo>
                  <a:pt x="22669" y="18935"/>
                </a:lnTo>
                <a:lnTo>
                  <a:pt x="26517" y="14185"/>
                </a:lnTo>
                <a:lnTo>
                  <a:pt x="25869" y="8991"/>
                </a:lnTo>
                <a:lnTo>
                  <a:pt x="25260" y="3759"/>
                </a:lnTo>
                <a:lnTo>
                  <a:pt x="20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3" name="bk object 73"/>
          <p:cNvSpPr/>
          <p:nvPr/>
        </p:nvSpPr>
        <p:spPr>
          <a:xfrm>
            <a:off x="4143495" y="2318366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2623" y="0"/>
                </a:moveTo>
                <a:lnTo>
                  <a:pt x="6489" y="812"/>
                </a:lnTo>
                <a:lnTo>
                  <a:pt x="3213" y="5041"/>
                </a:lnTo>
                <a:lnTo>
                  <a:pt x="0" y="9232"/>
                </a:lnTo>
                <a:lnTo>
                  <a:pt x="863" y="15201"/>
                </a:lnTo>
                <a:lnTo>
                  <a:pt x="10045" y="21882"/>
                </a:lnTo>
                <a:lnTo>
                  <a:pt x="11734" y="23075"/>
                </a:lnTo>
                <a:lnTo>
                  <a:pt x="13690" y="23672"/>
                </a:lnTo>
                <a:lnTo>
                  <a:pt x="18719" y="23748"/>
                </a:lnTo>
                <a:lnTo>
                  <a:pt x="21767" y="22402"/>
                </a:lnTo>
                <a:lnTo>
                  <a:pt x="26860" y="15519"/>
                </a:lnTo>
                <a:lnTo>
                  <a:pt x="25895" y="9588"/>
                </a:lnTo>
                <a:lnTo>
                  <a:pt x="21501" y="6476"/>
                </a:lnTo>
                <a:lnTo>
                  <a:pt x="16929" y="3187"/>
                </a:lnTo>
                <a:lnTo>
                  <a:pt x="12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4" name="bk object 74"/>
          <p:cNvSpPr/>
          <p:nvPr/>
        </p:nvSpPr>
        <p:spPr>
          <a:xfrm>
            <a:off x="3380985" y="4525476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11747" y="0"/>
                </a:moveTo>
                <a:lnTo>
                  <a:pt x="10045" y="165"/>
                </a:lnTo>
                <a:lnTo>
                  <a:pt x="4616" y="165"/>
                </a:lnTo>
                <a:lnTo>
                  <a:pt x="292" y="4178"/>
                </a:lnTo>
                <a:lnTo>
                  <a:pt x="0" y="14643"/>
                </a:lnTo>
                <a:lnTo>
                  <a:pt x="4254" y="19037"/>
                </a:lnTo>
                <a:lnTo>
                  <a:pt x="9651" y="19189"/>
                </a:lnTo>
                <a:lnTo>
                  <a:pt x="15138" y="19570"/>
                </a:lnTo>
                <a:lnTo>
                  <a:pt x="20815" y="19646"/>
                </a:lnTo>
                <a:lnTo>
                  <a:pt x="25184" y="15747"/>
                </a:lnTo>
                <a:lnTo>
                  <a:pt x="25857" y="5422"/>
                </a:lnTo>
                <a:lnTo>
                  <a:pt x="21755" y="888"/>
                </a:lnTo>
                <a:lnTo>
                  <a:pt x="16382" y="533"/>
                </a:lnTo>
                <a:lnTo>
                  <a:pt x="12966" y="253"/>
                </a:lnTo>
                <a:lnTo>
                  <a:pt x="12539" y="165"/>
                </a:lnTo>
                <a:lnTo>
                  <a:pt x="10045" y="165"/>
                </a:lnTo>
                <a:lnTo>
                  <a:pt x="4698" y="88"/>
                </a:lnTo>
                <a:lnTo>
                  <a:pt x="12174" y="88"/>
                </a:lnTo>
                <a:lnTo>
                  <a:pt x="11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5" name="bk object 75"/>
          <p:cNvSpPr/>
          <p:nvPr/>
        </p:nvSpPr>
        <p:spPr>
          <a:xfrm>
            <a:off x="3430811" y="4531324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5" h="21589">
                <a:moveTo>
                  <a:pt x="7658" y="0"/>
                </a:moveTo>
                <a:lnTo>
                  <a:pt x="2451" y="3098"/>
                </a:lnTo>
                <a:lnTo>
                  <a:pt x="1244" y="8229"/>
                </a:lnTo>
                <a:lnTo>
                  <a:pt x="0" y="13347"/>
                </a:lnTo>
                <a:lnTo>
                  <a:pt x="3302" y="18465"/>
                </a:lnTo>
                <a:lnTo>
                  <a:pt x="8559" y="19659"/>
                </a:lnTo>
                <a:lnTo>
                  <a:pt x="14744" y="21170"/>
                </a:lnTo>
                <a:lnTo>
                  <a:pt x="15557" y="21272"/>
                </a:lnTo>
                <a:lnTo>
                  <a:pt x="20726" y="21348"/>
                </a:lnTo>
                <a:lnTo>
                  <a:pt x="24739" y="18503"/>
                </a:lnTo>
                <a:lnTo>
                  <a:pt x="27266" y="9118"/>
                </a:lnTo>
                <a:lnTo>
                  <a:pt x="24155" y="3911"/>
                </a:lnTo>
                <a:lnTo>
                  <a:pt x="18935" y="2552"/>
                </a:lnTo>
                <a:lnTo>
                  <a:pt x="12966" y="1117"/>
                </a:lnTo>
                <a:lnTo>
                  <a:pt x="7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6" name="bk object 76"/>
          <p:cNvSpPr/>
          <p:nvPr/>
        </p:nvSpPr>
        <p:spPr>
          <a:xfrm>
            <a:off x="3479791" y="4545454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712" y="0"/>
                </a:moveTo>
                <a:lnTo>
                  <a:pt x="3238" y="2768"/>
                </a:lnTo>
                <a:lnTo>
                  <a:pt x="0" y="12827"/>
                </a:lnTo>
                <a:lnTo>
                  <a:pt x="2857" y="18173"/>
                </a:lnTo>
                <a:lnTo>
                  <a:pt x="13588" y="21501"/>
                </a:lnTo>
                <a:lnTo>
                  <a:pt x="14541" y="21780"/>
                </a:lnTo>
                <a:lnTo>
                  <a:pt x="15468" y="21920"/>
                </a:lnTo>
                <a:lnTo>
                  <a:pt x="20612" y="21996"/>
                </a:lnTo>
                <a:lnTo>
                  <a:pt x="24523" y="19392"/>
                </a:lnTo>
                <a:lnTo>
                  <a:pt x="25857" y="15303"/>
                </a:lnTo>
                <a:lnTo>
                  <a:pt x="27457" y="10261"/>
                </a:lnTo>
                <a:lnTo>
                  <a:pt x="24599" y="4914"/>
                </a:lnTo>
                <a:lnTo>
                  <a:pt x="8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7" name="bk object 77"/>
          <p:cNvSpPr/>
          <p:nvPr/>
        </p:nvSpPr>
        <p:spPr>
          <a:xfrm>
            <a:off x="3528646" y="4561065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585" y="0"/>
                </a:moveTo>
                <a:lnTo>
                  <a:pt x="3124" y="2882"/>
                </a:lnTo>
                <a:lnTo>
                  <a:pt x="0" y="12941"/>
                </a:lnTo>
                <a:lnTo>
                  <a:pt x="2921" y="18275"/>
                </a:lnTo>
                <a:lnTo>
                  <a:pt x="14579" y="21742"/>
                </a:lnTo>
                <a:lnTo>
                  <a:pt x="15494" y="21869"/>
                </a:lnTo>
                <a:lnTo>
                  <a:pt x="20637" y="21945"/>
                </a:lnTo>
                <a:lnTo>
                  <a:pt x="24599" y="19316"/>
                </a:lnTo>
                <a:lnTo>
                  <a:pt x="27457" y="10121"/>
                </a:lnTo>
                <a:lnTo>
                  <a:pt x="24536" y="4787"/>
                </a:lnTo>
                <a:lnTo>
                  <a:pt x="13754" y="1600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8" name="bk object 78"/>
          <p:cNvSpPr/>
          <p:nvPr/>
        </p:nvSpPr>
        <p:spPr>
          <a:xfrm>
            <a:off x="3577940" y="4575627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356" y="0"/>
                </a:moveTo>
                <a:lnTo>
                  <a:pt x="2921" y="2819"/>
                </a:lnTo>
                <a:lnTo>
                  <a:pt x="0" y="12954"/>
                </a:lnTo>
                <a:lnTo>
                  <a:pt x="3009" y="18237"/>
                </a:lnTo>
                <a:lnTo>
                  <a:pt x="14693" y="21437"/>
                </a:lnTo>
                <a:lnTo>
                  <a:pt x="15557" y="21551"/>
                </a:lnTo>
                <a:lnTo>
                  <a:pt x="20701" y="21628"/>
                </a:lnTo>
                <a:lnTo>
                  <a:pt x="24714" y="18897"/>
                </a:lnTo>
                <a:lnTo>
                  <a:pt x="25920" y="14668"/>
                </a:lnTo>
                <a:lnTo>
                  <a:pt x="27393" y="9613"/>
                </a:lnTo>
                <a:lnTo>
                  <a:pt x="24384" y="4343"/>
                </a:lnTo>
                <a:lnTo>
                  <a:pt x="13500" y="1346"/>
                </a:lnTo>
                <a:lnTo>
                  <a:pt x="8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79" name="bk object 79"/>
          <p:cNvSpPr/>
          <p:nvPr/>
        </p:nvSpPr>
        <p:spPr>
          <a:xfrm>
            <a:off x="3627575" y="4588808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5" h="21589">
                <a:moveTo>
                  <a:pt x="7937" y="0"/>
                </a:moveTo>
                <a:lnTo>
                  <a:pt x="2628" y="3060"/>
                </a:lnTo>
                <a:lnTo>
                  <a:pt x="0" y="13271"/>
                </a:lnTo>
                <a:lnTo>
                  <a:pt x="3174" y="18465"/>
                </a:lnTo>
                <a:lnTo>
                  <a:pt x="14935" y="21323"/>
                </a:lnTo>
                <a:lnTo>
                  <a:pt x="15646" y="21412"/>
                </a:lnTo>
                <a:lnTo>
                  <a:pt x="20840" y="21488"/>
                </a:lnTo>
                <a:lnTo>
                  <a:pt x="24904" y="18554"/>
                </a:lnTo>
                <a:lnTo>
                  <a:pt x="26009" y="14173"/>
                </a:lnTo>
                <a:lnTo>
                  <a:pt x="27266" y="9055"/>
                </a:lnTo>
                <a:lnTo>
                  <a:pt x="24053" y="3898"/>
                </a:lnTo>
                <a:lnTo>
                  <a:pt x="7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0" name="bk object 80"/>
          <p:cNvSpPr/>
          <p:nvPr/>
        </p:nvSpPr>
        <p:spPr>
          <a:xfrm>
            <a:off x="3677562" y="4600685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7607" y="0"/>
                </a:moveTo>
                <a:lnTo>
                  <a:pt x="2349" y="3276"/>
                </a:lnTo>
                <a:lnTo>
                  <a:pt x="0" y="13576"/>
                </a:lnTo>
                <a:lnTo>
                  <a:pt x="3352" y="18643"/>
                </a:lnTo>
                <a:lnTo>
                  <a:pt x="15074" y="21196"/>
                </a:lnTo>
                <a:lnTo>
                  <a:pt x="15722" y="21247"/>
                </a:lnTo>
                <a:lnTo>
                  <a:pt x="20916" y="21323"/>
                </a:lnTo>
                <a:lnTo>
                  <a:pt x="25031" y="18275"/>
                </a:lnTo>
                <a:lnTo>
                  <a:pt x="27139" y="8597"/>
                </a:lnTo>
                <a:lnTo>
                  <a:pt x="23761" y="3530"/>
                </a:lnTo>
                <a:lnTo>
                  <a:pt x="12852" y="1219"/>
                </a:lnTo>
                <a:lnTo>
                  <a:pt x="7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1" name="bk object 81"/>
          <p:cNvSpPr/>
          <p:nvPr/>
        </p:nvSpPr>
        <p:spPr>
          <a:xfrm>
            <a:off x="6111264" y="708192"/>
            <a:ext cx="754188" cy="820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2" name="bk object 82"/>
          <p:cNvSpPr/>
          <p:nvPr/>
        </p:nvSpPr>
        <p:spPr>
          <a:xfrm>
            <a:off x="3727961" y="4611150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6934" y="0"/>
                </a:moveTo>
                <a:lnTo>
                  <a:pt x="1930" y="3429"/>
                </a:lnTo>
                <a:lnTo>
                  <a:pt x="0" y="13792"/>
                </a:lnTo>
                <a:lnTo>
                  <a:pt x="3517" y="18757"/>
                </a:lnTo>
                <a:lnTo>
                  <a:pt x="15151" y="20866"/>
                </a:lnTo>
                <a:lnTo>
                  <a:pt x="15697" y="20904"/>
                </a:lnTo>
                <a:lnTo>
                  <a:pt x="20916" y="20980"/>
                </a:lnTo>
                <a:lnTo>
                  <a:pt x="25082" y="17754"/>
                </a:lnTo>
                <a:lnTo>
                  <a:pt x="26949" y="7950"/>
                </a:lnTo>
                <a:lnTo>
                  <a:pt x="23418" y="2971"/>
                </a:lnTo>
                <a:lnTo>
                  <a:pt x="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3" name="bk object 83"/>
          <p:cNvSpPr/>
          <p:nvPr/>
        </p:nvSpPr>
        <p:spPr>
          <a:xfrm>
            <a:off x="3778656" y="4619968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6375" y="0"/>
                </a:moveTo>
                <a:lnTo>
                  <a:pt x="1562" y="3517"/>
                </a:lnTo>
                <a:lnTo>
                  <a:pt x="0" y="13906"/>
                </a:lnTo>
                <a:lnTo>
                  <a:pt x="3708" y="18745"/>
                </a:lnTo>
                <a:lnTo>
                  <a:pt x="15290" y="20408"/>
                </a:lnTo>
                <a:lnTo>
                  <a:pt x="20993" y="20510"/>
                </a:lnTo>
                <a:lnTo>
                  <a:pt x="25222" y="17081"/>
                </a:lnTo>
                <a:lnTo>
                  <a:pt x="26708" y="7099"/>
                </a:lnTo>
                <a:lnTo>
                  <a:pt x="22999" y="2247"/>
                </a:lnTo>
                <a:lnTo>
                  <a:pt x="11861" y="660"/>
                </a:lnTo>
                <a:lnTo>
                  <a:pt x="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4" name="bk object 84"/>
          <p:cNvSpPr/>
          <p:nvPr/>
        </p:nvSpPr>
        <p:spPr>
          <a:xfrm>
            <a:off x="3829693" y="4626684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5918" y="0"/>
                </a:moveTo>
                <a:lnTo>
                  <a:pt x="1143" y="3657"/>
                </a:lnTo>
                <a:lnTo>
                  <a:pt x="0" y="14147"/>
                </a:lnTo>
                <a:lnTo>
                  <a:pt x="3911" y="18821"/>
                </a:lnTo>
                <a:lnTo>
                  <a:pt x="15468" y="20040"/>
                </a:lnTo>
                <a:lnTo>
                  <a:pt x="21043" y="20116"/>
                </a:lnTo>
                <a:lnTo>
                  <a:pt x="25349" y="16446"/>
                </a:lnTo>
                <a:lnTo>
                  <a:pt x="26390" y="6223"/>
                </a:lnTo>
                <a:lnTo>
                  <a:pt x="22453" y="1574"/>
                </a:lnTo>
                <a:lnTo>
                  <a:pt x="11328" y="469"/>
                </a:lnTo>
                <a:lnTo>
                  <a:pt x="5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5" name="bk object 85"/>
          <p:cNvSpPr/>
          <p:nvPr/>
        </p:nvSpPr>
        <p:spPr>
          <a:xfrm>
            <a:off x="3983580" y="4632154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21221" y="0"/>
                </a:moveTo>
                <a:lnTo>
                  <a:pt x="15430" y="380"/>
                </a:lnTo>
                <a:lnTo>
                  <a:pt x="4191" y="812"/>
                </a:lnTo>
                <a:lnTo>
                  <a:pt x="0" y="5270"/>
                </a:lnTo>
                <a:lnTo>
                  <a:pt x="215" y="10502"/>
                </a:lnTo>
                <a:lnTo>
                  <a:pt x="457" y="15582"/>
                </a:lnTo>
                <a:lnTo>
                  <a:pt x="4711" y="19557"/>
                </a:lnTo>
                <a:lnTo>
                  <a:pt x="10236" y="19646"/>
                </a:lnTo>
                <a:lnTo>
                  <a:pt x="21691" y="19189"/>
                </a:lnTo>
                <a:lnTo>
                  <a:pt x="25869" y="14744"/>
                </a:lnTo>
                <a:lnTo>
                  <a:pt x="25615" y="9499"/>
                </a:lnTo>
                <a:lnTo>
                  <a:pt x="25400" y="4254"/>
                </a:lnTo>
                <a:lnTo>
                  <a:pt x="21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6" name="bk object 86"/>
          <p:cNvSpPr/>
          <p:nvPr/>
        </p:nvSpPr>
        <p:spPr>
          <a:xfrm>
            <a:off x="4034432" y="4632612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5969" y="0"/>
                </a:moveTo>
                <a:lnTo>
                  <a:pt x="1155" y="3886"/>
                </a:lnTo>
                <a:lnTo>
                  <a:pt x="0" y="14350"/>
                </a:lnTo>
                <a:lnTo>
                  <a:pt x="3898" y="19024"/>
                </a:lnTo>
                <a:lnTo>
                  <a:pt x="9258" y="19596"/>
                </a:lnTo>
                <a:lnTo>
                  <a:pt x="15214" y="20294"/>
                </a:lnTo>
                <a:lnTo>
                  <a:pt x="16014" y="20345"/>
                </a:lnTo>
                <a:lnTo>
                  <a:pt x="20891" y="20408"/>
                </a:lnTo>
                <a:lnTo>
                  <a:pt x="25146" y="16941"/>
                </a:lnTo>
                <a:lnTo>
                  <a:pt x="26530" y="6883"/>
                </a:lnTo>
                <a:lnTo>
                  <a:pt x="22783" y="2095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7" name="bk object 87"/>
          <p:cNvSpPr/>
          <p:nvPr/>
        </p:nvSpPr>
        <p:spPr>
          <a:xfrm>
            <a:off x="3881029" y="4631420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5283" y="0"/>
                </a:moveTo>
                <a:lnTo>
                  <a:pt x="622" y="3771"/>
                </a:lnTo>
                <a:lnTo>
                  <a:pt x="0" y="14287"/>
                </a:lnTo>
                <a:lnTo>
                  <a:pt x="4114" y="18795"/>
                </a:lnTo>
                <a:lnTo>
                  <a:pt x="9499" y="19138"/>
                </a:lnTo>
                <a:lnTo>
                  <a:pt x="15811" y="19469"/>
                </a:lnTo>
                <a:lnTo>
                  <a:pt x="21031" y="19545"/>
                </a:lnTo>
                <a:lnTo>
                  <a:pt x="25425" y="15570"/>
                </a:lnTo>
                <a:lnTo>
                  <a:pt x="25958" y="5181"/>
                </a:lnTo>
                <a:lnTo>
                  <a:pt x="21818" y="698"/>
                </a:lnTo>
                <a:lnTo>
                  <a:pt x="10668" y="114"/>
                </a:lnTo>
                <a:lnTo>
                  <a:pt x="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8" name="bk object 88"/>
          <p:cNvSpPr/>
          <p:nvPr/>
        </p:nvSpPr>
        <p:spPr>
          <a:xfrm>
            <a:off x="3932493" y="4633370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4584" y="0"/>
                </a:moveTo>
                <a:lnTo>
                  <a:pt x="152" y="4203"/>
                </a:lnTo>
                <a:lnTo>
                  <a:pt x="0" y="14706"/>
                </a:lnTo>
                <a:lnTo>
                  <a:pt x="4330" y="19037"/>
                </a:lnTo>
                <a:lnTo>
                  <a:pt x="21094" y="19227"/>
                </a:lnTo>
                <a:lnTo>
                  <a:pt x="25476" y="14986"/>
                </a:lnTo>
                <a:lnTo>
                  <a:pt x="25514" y="4470"/>
                </a:lnTo>
                <a:lnTo>
                  <a:pt x="20840" y="393"/>
                </a:lnTo>
                <a:lnTo>
                  <a:pt x="15760" y="152"/>
                </a:lnTo>
                <a:lnTo>
                  <a:pt x="4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89" name="bk object 89"/>
          <p:cNvSpPr/>
          <p:nvPr/>
        </p:nvSpPr>
        <p:spPr>
          <a:xfrm>
            <a:off x="1881666" y="4202498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69" h="20954">
                <a:moveTo>
                  <a:pt x="5499" y="0"/>
                </a:moveTo>
                <a:lnTo>
                  <a:pt x="838" y="4216"/>
                </a:lnTo>
                <a:lnTo>
                  <a:pt x="0" y="14706"/>
                </a:lnTo>
                <a:lnTo>
                  <a:pt x="4013" y="19291"/>
                </a:lnTo>
                <a:lnTo>
                  <a:pt x="13055" y="20027"/>
                </a:lnTo>
                <a:lnTo>
                  <a:pt x="14884" y="20243"/>
                </a:lnTo>
                <a:lnTo>
                  <a:pt x="15887" y="20294"/>
                </a:lnTo>
                <a:lnTo>
                  <a:pt x="20853" y="20370"/>
                </a:lnTo>
                <a:lnTo>
                  <a:pt x="25146" y="16764"/>
                </a:lnTo>
                <a:lnTo>
                  <a:pt x="26327" y="6654"/>
                </a:lnTo>
                <a:lnTo>
                  <a:pt x="22491" y="1930"/>
                </a:lnTo>
                <a:lnTo>
                  <a:pt x="15049" y="1079"/>
                </a:lnTo>
                <a:lnTo>
                  <a:pt x="12979" y="876"/>
                </a:lnTo>
                <a:lnTo>
                  <a:pt x="10922" y="723"/>
                </a:lnTo>
                <a:lnTo>
                  <a:pt x="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0" name="bk object 90"/>
          <p:cNvSpPr/>
          <p:nvPr/>
        </p:nvSpPr>
        <p:spPr>
          <a:xfrm>
            <a:off x="1830110" y="4204935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5" h="21589">
                <a:moveTo>
                  <a:pt x="19837" y="0"/>
                </a:moveTo>
                <a:lnTo>
                  <a:pt x="14592" y="1079"/>
                </a:lnTo>
                <a:lnTo>
                  <a:pt x="12547" y="1460"/>
                </a:lnTo>
                <a:lnTo>
                  <a:pt x="10502" y="1917"/>
                </a:lnTo>
                <a:lnTo>
                  <a:pt x="3187" y="3632"/>
                </a:lnTo>
                <a:lnTo>
                  <a:pt x="0" y="8788"/>
                </a:lnTo>
                <a:lnTo>
                  <a:pt x="2349" y="18199"/>
                </a:lnTo>
                <a:lnTo>
                  <a:pt x="6273" y="21107"/>
                </a:lnTo>
                <a:lnTo>
                  <a:pt x="11442" y="21183"/>
                </a:lnTo>
                <a:lnTo>
                  <a:pt x="12268" y="21107"/>
                </a:lnTo>
                <a:lnTo>
                  <a:pt x="14846" y="20485"/>
                </a:lnTo>
                <a:lnTo>
                  <a:pt x="16611" y="20116"/>
                </a:lnTo>
                <a:lnTo>
                  <a:pt x="23660" y="18783"/>
                </a:lnTo>
                <a:lnTo>
                  <a:pt x="27127" y="13779"/>
                </a:lnTo>
                <a:lnTo>
                  <a:pt x="25031" y="3441"/>
                </a:lnTo>
                <a:lnTo>
                  <a:pt x="19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1" name="bk object 91"/>
          <p:cNvSpPr/>
          <p:nvPr/>
        </p:nvSpPr>
        <p:spPr>
          <a:xfrm>
            <a:off x="1930454" y="4213164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512" y="0"/>
                </a:moveTo>
                <a:lnTo>
                  <a:pt x="3860" y="2514"/>
                </a:lnTo>
                <a:lnTo>
                  <a:pt x="0" y="12344"/>
                </a:lnTo>
                <a:lnTo>
                  <a:pt x="2514" y="17868"/>
                </a:lnTo>
                <a:lnTo>
                  <a:pt x="7556" y="19748"/>
                </a:lnTo>
                <a:lnTo>
                  <a:pt x="12763" y="21780"/>
                </a:lnTo>
                <a:lnTo>
                  <a:pt x="13944" y="22263"/>
                </a:lnTo>
                <a:lnTo>
                  <a:pt x="15163" y="22491"/>
                </a:lnTo>
                <a:lnTo>
                  <a:pt x="20269" y="22567"/>
                </a:lnTo>
                <a:lnTo>
                  <a:pt x="23952" y="20358"/>
                </a:lnTo>
                <a:lnTo>
                  <a:pt x="27597" y="11772"/>
                </a:lnTo>
                <a:lnTo>
                  <a:pt x="25222" y="6210"/>
                </a:lnTo>
                <a:lnTo>
                  <a:pt x="20231" y="4190"/>
                </a:lnTo>
                <a:lnTo>
                  <a:pt x="9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2" name="bk object 92"/>
          <p:cNvSpPr/>
          <p:nvPr/>
        </p:nvSpPr>
        <p:spPr>
          <a:xfrm>
            <a:off x="2233111" y="4223944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69" h="20320">
                <a:moveTo>
                  <a:pt x="5880" y="0"/>
                </a:moveTo>
                <a:lnTo>
                  <a:pt x="965" y="3975"/>
                </a:lnTo>
                <a:lnTo>
                  <a:pt x="0" y="14427"/>
                </a:lnTo>
                <a:lnTo>
                  <a:pt x="3987" y="19062"/>
                </a:lnTo>
                <a:lnTo>
                  <a:pt x="9359" y="19519"/>
                </a:lnTo>
                <a:lnTo>
                  <a:pt x="15265" y="20104"/>
                </a:lnTo>
                <a:lnTo>
                  <a:pt x="15938" y="20142"/>
                </a:lnTo>
                <a:lnTo>
                  <a:pt x="20891" y="20218"/>
                </a:lnTo>
                <a:lnTo>
                  <a:pt x="25184" y="16624"/>
                </a:lnTo>
                <a:lnTo>
                  <a:pt x="26390" y="6502"/>
                </a:lnTo>
                <a:lnTo>
                  <a:pt x="22555" y="1778"/>
                </a:lnTo>
                <a:lnTo>
                  <a:pt x="17183" y="1155"/>
                </a:lnTo>
                <a:lnTo>
                  <a:pt x="11061" y="558"/>
                </a:lnTo>
                <a:lnTo>
                  <a:pt x="5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3" name="bk object 93"/>
          <p:cNvSpPr/>
          <p:nvPr/>
        </p:nvSpPr>
        <p:spPr>
          <a:xfrm>
            <a:off x="2181954" y="4223936"/>
            <a:ext cx="30408" cy="22984"/>
          </a:xfrm>
          <a:custGeom>
            <a:avLst/>
            <a:gdLst/>
            <a:ahLst/>
            <a:cxnLst/>
            <a:rect l="l" t="t" r="r" b="b"/>
            <a:pathLst>
              <a:path w="26669" h="19685">
                <a:moveTo>
                  <a:pt x="20866" y="0"/>
                </a:moveTo>
                <a:lnTo>
                  <a:pt x="15430" y="76"/>
                </a:lnTo>
                <a:lnTo>
                  <a:pt x="9397" y="469"/>
                </a:lnTo>
                <a:lnTo>
                  <a:pt x="4013" y="876"/>
                </a:lnTo>
                <a:lnTo>
                  <a:pt x="0" y="5460"/>
                </a:lnTo>
                <a:lnTo>
                  <a:pt x="838" y="15646"/>
                </a:lnTo>
                <a:lnTo>
                  <a:pt x="5041" y="19418"/>
                </a:lnTo>
                <a:lnTo>
                  <a:pt x="10667" y="19494"/>
                </a:lnTo>
                <a:lnTo>
                  <a:pt x="22009" y="18770"/>
                </a:lnTo>
                <a:lnTo>
                  <a:pt x="26123" y="14249"/>
                </a:lnTo>
                <a:lnTo>
                  <a:pt x="25450" y="3771"/>
                </a:lnTo>
                <a:lnTo>
                  <a:pt x="20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4" name="bk object 94"/>
          <p:cNvSpPr/>
          <p:nvPr/>
        </p:nvSpPr>
        <p:spPr>
          <a:xfrm>
            <a:off x="2130760" y="4228370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69" h="20954">
                <a:moveTo>
                  <a:pt x="20332" y="0"/>
                </a:moveTo>
                <a:lnTo>
                  <a:pt x="14960" y="723"/>
                </a:lnTo>
                <a:lnTo>
                  <a:pt x="3797" y="2108"/>
                </a:lnTo>
                <a:lnTo>
                  <a:pt x="0" y="6845"/>
                </a:lnTo>
                <a:lnTo>
                  <a:pt x="711" y="12090"/>
                </a:lnTo>
                <a:lnTo>
                  <a:pt x="1320" y="16852"/>
                </a:lnTo>
                <a:lnTo>
                  <a:pt x="5473" y="20345"/>
                </a:lnTo>
                <a:lnTo>
                  <a:pt x="10261" y="20421"/>
                </a:lnTo>
                <a:lnTo>
                  <a:pt x="11163" y="20396"/>
                </a:lnTo>
                <a:lnTo>
                  <a:pt x="22796" y="18973"/>
                </a:lnTo>
                <a:lnTo>
                  <a:pt x="26593" y="14224"/>
                </a:lnTo>
                <a:lnTo>
                  <a:pt x="25895" y="9004"/>
                </a:lnTo>
                <a:lnTo>
                  <a:pt x="25247" y="3771"/>
                </a:lnTo>
                <a:lnTo>
                  <a:pt x="20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5" name="bk object 95"/>
          <p:cNvSpPr/>
          <p:nvPr/>
        </p:nvSpPr>
        <p:spPr>
          <a:xfrm>
            <a:off x="1781986" y="4221189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6840" y="0"/>
                </a:moveTo>
                <a:lnTo>
                  <a:pt x="12026" y="2336"/>
                </a:lnTo>
                <a:lnTo>
                  <a:pt x="6591" y="5054"/>
                </a:lnTo>
                <a:lnTo>
                  <a:pt x="1816" y="7518"/>
                </a:lnTo>
                <a:lnTo>
                  <a:pt x="0" y="13296"/>
                </a:lnTo>
                <a:lnTo>
                  <a:pt x="4267" y="21120"/>
                </a:lnTo>
                <a:lnTo>
                  <a:pt x="7607" y="22961"/>
                </a:lnTo>
                <a:lnTo>
                  <a:pt x="12649" y="23037"/>
                </a:lnTo>
                <a:lnTo>
                  <a:pt x="14262" y="22682"/>
                </a:lnTo>
                <a:lnTo>
                  <a:pt x="15760" y="21907"/>
                </a:lnTo>
                <a:lnTo>
                  <a:pt x="20739" y="19418"/>
                </a:lnTo>
                <a:lnTo>
                  <a:pt x="25577" y="17081"/>
                </a:lnTo>
                <a:lnTo>
                  <a:pt x="27558" y="11353"/>
                </a:lnTo>
                <a:lnTo>
                  <a:pt x="22732" y="1955"/>
                </a:lnTo>
                <a:lnTo>
                  <a:pt x="16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6" name="bk object 96"/>
          <p:cNvSpPr/>
          <p:nvPr/>
        </p:nvSpPr>
        <p:spPr>
          <a:xfrm>
            <a:off x="2282592" y="4232966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635" y="0"/>
                </a:moveTo>
                <a:lnTo>
                  <a:pt x="3136" y="2755"/>
                </a:lnTo>
                <a:lnTo>
                  <a:pt x="0" y="12814"/>
                </a:lnTo>
                <a:lnTo>
                  <a:pt x="2908" y="18148"/>
                </a:lnTo>
                <a:lnTo>
                  <a:pt x="8077" y="19684"/>
                </a:lnTo>
                <a:lnTo>
                  <a:pt x="14389" y="21691"/>
                </a:lnTo>
                <a:lnTo>
                  <a:pt x="15392" y="21843"/>
                </a:lnTo>
                <a:lnTo>
                  <a:pt x="20523" y="21920"/>
                </a:lnTo>
                <a:lnTo>
                  <a:pt x="24396" y="19392"/>
                </a:lnTo>
                <a:lnTo>
                  <a:pt x="27495" y="10401"/>
                </a:lnTo>
                <a:lnTo>
                  <a:pt x="24726" y="4991"/>
                </a:lnTo>
                <a:lnTo>
                  <a:pt x="19596" y="3301"/>
                </a:lnTo>
                <a:lnTo>
                  <a:pt x="13754" y="1460"/>
                </a:lnTo>
                <a:lnTo>
                  <a:pt x="8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7" name="bk object 97"/>
          <p:cNvSpPr/>
          <p:nvPr/>
        </p:nvSpPr>
        <p:spPr>
          <a:xfrm>
            <a:off x="2079909" y="4235331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5" h="20954">
                <a:moveTo>
                  <a:pt x="20294" y="0"/>
                </a:moveTo>
                <a:lnTo>
                  <a:pt x="3644" y="2489"/>
                </a:lnTo>
                <a:lnTo>
                  <a:pt x="0" y="7353"/>
                </a:lnTo>
                <a:lnTo>
                  <a:pt x="1587" y="17208"/>
                </a:lnTo>
                <a:lnTo>
                  <a:pt x="5676" y="20561"/>
                </a:lnTo>
                <a:lnTo>
                  <a:pt x="10883" y="20637"/>
                </a:lnTo>
                <a:lnTo>
                  <a:pt x="11455" y="20612"/>
                </a:lnTo>
                <a:lnTo>
                  <a:pt x="23050" y="18922"/>
                </a:lnTo>
                <a:lnTo>
                  <a:pt x="26746" y="14096"/>
                </a:lnTo>
                <a:lnTo>
                  <a:pt x="25171" y="3682"/>
                </a:lnTo>
                <a:lnTo>
                  <a:pt x="20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8" name="bk object 98"/>
          <p:cNvSpPr/>
          <p:nvPr/>
        </p:nvSpPr>
        <p:spPr>
          <a:xfrm>
            <a:off x="1977927" y="4232863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521" y="0"/>
                </a:moveTo>
                <a:lnTo>
                  <a:pt x="3111" y="3009"/>
                </a:lnTo>
                <a:lnTo>
                  <a:pt x="1574" y="8039"/>
                </a:lnTo>
                <a:lnTo>
                  <a:pt x="0" y="13081"/>
                </a:lnTo>
                <a:lnTo>
                  <a:pt x="2920" y="18402"/>
                </a:lnTo>
                <a:lnTo>
                  <a:pt x="8102" y="19913"/>
                </a:lnTo>
                <a:lnTo>
                  <a:pt x="10109" y="20523"/>
                </a:lnTo>
                <a:lnTo>
                  <a:pt x="12141" y="21082"/>
                </a:lnTo>
                <a:lnTo>
                  <a:pt x="14935" y="21767"/>
                </a:lnTo>
                <a:lnTo>
                  <a:pt x="15697" y="21856"/>
                </a:lnTo>
                <a:lnTo>
                  <a:pt x="20878" y="21932"/>
                </a:lnTo>
                <a:lnTo>
                  <a:pt x="24930" y="19050"/>
                </a:lnTo>
                <a:lnTo>
                  <a:pt x="27381" y="9601"/>
                </a:lnTo>
                <a:lnTo>
                  <a:pt x="24193" y="4419"/>
                </a:lnTo>
                <a:lnTo>
                  <a:pt x="17233" y="2679"/>
                </a:lnTo>
                <a:lnTo>
                  <a:pt x="15493" y="2209"/>
                </a:lnTo>
                <a:lnTo>
                  <a:pt x="13741" y="1689"/>
                </a:lnTo>
                <a:lnTo>
                  <a:pt x="8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99" name="bk object 99"/>
          <p:cNvSpPr/>
          <p:nvPr/>
        </p:nvSpPr>
        <p:spPr>
          <a:xfrm>
            <a:off x="2029720" y="4241842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4559" y="0"/>
                </a:moveTo>
                <a:lnTo>
                  <a:pt x="114" y="4203"/>
                </a:lnTo>
                <a:lnTo>
                  <a:pt x="0" y="14731"/>
                </a:lnTo>
                <a:lnTo>
                  <a:pt x="4305" y="19037"/>
                </a:lnTo>
                <a:lnTo>
                  <a:pt x="9702" y="19126"/>
                </a:lnTo>
                <a:lnTo>
                  <a:pt x="21234" y="19062"/>
                </a:lnTo>
                <a:lnTo>
                  <a:pt x="25539" y="14731"/>
                </a:lnTo>
                <a:lnTo>
                  <a:pt x="25438" y="9474"/>
                </a:lnTo>
                <a:lnTo>
                  <a:pt x="25374" y="4203"/>
                </a:lnTo>
                <a:lnTo>
                  <a:pt x="20882" y="76"/>
                </a:lnTo>
                <a:lnTo>
                  <a:pt x="9956" y="76"/>
                </a:lnTo>
                <a:lnTo>
                  <a:pt x="4559" y="0"/>
                </a:lnTo>
                <a:close/>
              </a:path>
              <a:path w="26035" h="19685">
                <a:moveTo>
                  <a:pt x="20840" y="38"/>
                </a:moveTo>
                <a:lnTo>
                  <a:pt x="9956" y="76"/>
                </a:lnTo>
                <a:lnTo>
                  <a:pt x="20882" y="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0" name="bk object 100"/>
          <p:cNvSpPr/>
          <p:nvPr/>
        </p:nvSpPr>
        <p:spPr>
          <a:xfrm>
            <a:off x="2329095" y="425325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1455" y="0"/>
                </a:moveTo>
                <a:lnTo>
                  <a:pt x="5486" y="1511"/>
                </a:lnTo>
                <a:lnTo>
                  <a:pt x="0" y="10579"/>
                </a:lnTo>
                <a:lnTo>
                  <a:pt x="1549" y="16408"/>
                </a:lnTo>
                <a:lnTo>
                  <a:pt x="7810" y="19977"/>
                </a:lnTo>
                <a:lnTo>
                  <a:pt x="9385" y="20916"/>
                </a:lnTo>
                <a:lnTo>
                  <a:pt x="10947" y="21894"/>
                </a:lnTo>
                <a:lnTo>
                  <a:pt x="12547" y="22860"/>
                </a:lnTo>
                <a:lnTo>
                  <a:pt x="14287" y="23355"/>
                </a:lnTo>
                <a:lnTo>
                  <a:pt x="19329" y="23431"/>
                </a:lnTo>
                <a:lnTo>
                  <a:pt x="22542" y="21869"/>
                </a:lnTo>
                <a:lnTo>
                  <a:pt x="27317" y="14554"/>
                </a:lnTo>
                <a:lnTo>
                  <a:pt x="25971" y="8648"/>
                </a:lnTo>
                <a:lnTo>
                  <a:pt x="17894" y="3670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1" name="bk object 101"/>
          <p:cNvSpPr/>
          <p:nvPr/>
        </p:nvSpPr>
        <p:spPr>
          <a:xfrm>
            <a:off x="1739171" y="4248163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5" h="24129">
                <a:moveTo>
                  <a:pt x="14528" y="0"/>
                </a:moveTo>
                <a:lnTo>
                  <a:pt x="10134" y="3047"/>
                </a:lnTo>
                <a:lnTo>
                  <a:pt x="965" y="9550"/>
                </a:lnTo>
                <a:lnTo>
                  <a:pt x="0" y="15493"/>
                </a:lnTo>
                <a:lnTo>
                  <a:pt x="5079" y="22263"/>
                </a:lnTo>
                <a:lnTo>
                  <a:pt x="7975" y="23621"/>
                </a:lnTo>
                <a:lnTo>
                  <a:pt x="12992" y="23685"/>
                </a:lnTo>
                <a:lnTo>
                  <a:pt x="15087" y="23101"/>
                </a:lnTo>
                <a:lnTo>
                  <a:pt x="16840" y="21843"/>
                </a:lnTo>
                <a:lnTo>
                  <a:pt x="25907" y="15493"/>
                </a:lnTo>
                <a:lnTo>
                  <a:pt x="26936" y="9550"/>
                </a:lnTo>
                <a:lnTo>
                  <a:pt x="20624" y="1003"/>
                </a:lnTo>
                <a:lnTo>
                  <a:pt x="1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2" name="bk object 102"/>
          <p:cNvSpPr/>
          <p:nvPr/>
        </p:nvSpPr>
        <p:spPr>
          <a:xfrm>
            <a:off x="2371065" y="428305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69" h="24129">
                <a:moveTo>
                  <a:pt x="12852" y="0"/>
                </a:moveTo>
                <a:lnTo>
                  <a:pt x="6731" y="711"/>
                </a:lnTo>
                <a:lnTo>
                  <a:pt x="3352" y="4787"/>
                </a:lnTo>
                <a:lnTo>
                  <a:pt x="0" y="8915"/>
                </a:lnTo>
                <a:lnTo>
                  <a:pt x="698" y="14909"/>
                </a:lnTo>
                <a:lnTo>
                  <a:pt x="4953" y="18199"/>
                </a:lnTo>
                <a:lnTo>
                  <a:pt x="11201" y="23114"/>
                </a:lnTo>
                <a:lnTo>
                  <a:pt x="13335" y="23812"/>
                </a:lnTo>
                <a:lnTo>
                  <a:pt x="18338" y="23888"/>
                </a:lnTo>
                <a:lnTo>
                  <a:pt x="21221" y="22694"/>
                </a:lnTo>
                <a:lnTo>
                  <a:pt x="23177" y="20383"/>
                </a:lnTo>
                <a:lnTo>
                  <a:pt x="26581" y="16306"/>
                </a:lnTo>
                <a:lnTo>
                  <a:pt x="25958" y="10287"/>
                </a:lnTo>
                <a:lnTo>
                  <a:pt x="17094" y="3276"/>
                </a:lnTo>
                <a:lnTo>
                  <a:pt x="1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3" name="bk object 103"/>
          <p:cNvSpPr/>
          <p:nvPr/>
        </p:nvSpPr>
        <p:spPr>
          <a:xfrm>
            <a:off x="1699429" y="4280833"/>
            <a:ext cx="29682" cy="27432"/>
          </a:xfrm>
          <a:custGeom>
            <a:avLst/>
            <a:gdLst/>
            <a:ahLst/>
            <a:cxnLst/>
            <a:rect l="l" t="t" r="r" b="b"/>
            <a:pathLst>
              <a:path w="26034" h="23495">
                <a:moveTo>
                  <a:pt x="18313" y="0"/>
                </a:moveTo>
                <a:lnTo>
                  <a:pt x="11493" y="165"/>
                </a:lnTo>
                <a:lnTo>
                  <a:pt x="4254" y="6426"/>
                </a:lnTo>
                <a:lnTo>
                  <a:pt x="279" y="9994"/>
                </a:lnTo>
                <a:lnTo>
                  <a:pt x="0" y="16002"/>
                </a:lnTo>
                <a:lnTo>
                  <a:pt x="5524" y="21932"/>
                </a:lnTo>
                <a:lnTo>
                  <a:pt x="8102" y="22974"/>
                </a:lnTo>
                <a:lnTo>
                  <a:pt x="13119" y="23050"/>
                </a:lnTo>
                <a:lnTo>
                  <a:pt x="15519" y="22237"/>
                </a:lnTo>
                <a:lnTo>
                  <a:pt x="17437" y="20548"/>
                </a:lnTo>
                <a:lnTo>
                  <a:pt x="25768" y="13309"/>
                </a:lnTo>
                <a:lnTo>
                  <a:pt x="25488" y="7861"/>
                </a:lnTo>
                <a:lnTo>
                  <a:pt x="18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4" name="bk object 104"/>
          <p:cNvSpPr/>
          <p:nvPr/>
        </p:nvSpPr>
        <p:spPr>
          <a:xfrm>
            <a:off x="1666863" y="4317640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973" y="0"/>
                </a:moveTo>
                <a:lnTo>
                  <a:pt x="8915" y="1257"/>
                </a:lnTo>
                <a:lnTo>
                  <a:pt x="4838" y="7429"/>
                </a:lnTo>
                <a:lnTo>
                  <a:pt x="3746" y="9182"/>
                </a:lnTo>
                <a:lnTo>
                  <a:pt x="0" y="15532"/>
                </a:lnTo>
                <a:lnTo>
                  <a:pt x="1612" y="21348"/>
                </a:lnTo>
                <a:lnTo>
                  <a:pt x="7797" y="24828"/>
                </a:lnTo>
                <a:lnTo>
                  <a:pt x="9436" y="25234"/>
                </a:lnTo>
                <a:lnTo>
                  <a:pt x="14465" y="25311"/>
                </a:lnTo>
                <a:lnTo>
                  <a:pt x="17818" y="23609"/>
                </a:lnTo>
                <a:lnTo>
                  <a:pt x="20535" y="19011"/>
                </a:lnTo>
                <a:lnTo>
                  <a:pt x="21450" y="17538"/>
                </a:lnTo>
                <a:lnTo>
                  <a:pt x="25349" y="11633"/>
                </a:lnTo>
                <a:lnTo>
                  <a:pt x="24028" y="5740"/>
                </a:lnTo>
                <a:lnTo>
                  <a:pt x="14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5" name="bk object 105"/>
          <p:cNvSpPr/>
          <p:nvPr/>
        </p:nvSpPr>
        <p:spPr>
          <a:xfrm>
            <a:off x="1650498" y="4365068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8305" y="0"/>
                </a:moveTo>
                <a:lnTo>
                  <a:pt x="3149" y="3352"/>
                </a:lnTo>
                <a:lnTo>
                  <a:pt x="1600" y="10490"/>
                </a:lnTo>
                <a:lnTo>
                  <a:pt x="863" y="14541"/>
                </a:lnTo>
                <a:lnTo>
                  <a:pt x="0" y="19748"/>
                </a:lnTo>
                <a:lnTo>
                  <a:pt x="3606" y="24637"/>
                </a:lnTo>
                <a:lnTo>
                  <a:pt x="9436" y="25577"/>
                </a:lnTo>
                <a:lnTo>
                  <a:pt x="10401" y="25628"/>
                </a:lnTo>
                <a:lnTo>
                  <a:pt x="15163" y="25692"/>
                </a:lnTo>
                <a:lnTo>
                  <a:pt x="19392" y="22339"/>
                </a:lnTo>
                <a:lnTo>
                  <a:pt x="20459" y="15913"/>
                </a:lnTo>
                <a:lnTo>
                  <a:pt x="20789" y="14185"/>
                </a:lnTo>
                <a:lnTo>
                  <a:pt x="22288" y="7340"/>
                </a:lnTo>
                <a:lnTo>
                  <a:pt x="18910" y="2247"/>
                </a:lnTo>
                <a:lnTo>
                  <a:pt x="13627" y="1168"/>
                </a:lnTo>
                <a:lnTo>
                  <a:pt x="8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6" name="bk object 106"/>
          <p:cNvSpPr/>
          <p:nvPr/>
        </p:nvSpPr>
        <p:spPr>
          <a:xfrm>
            <a:off x="562081" y="4314346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14071" y="0"/>
                </a:moveTo>
                <a:lnTo>
                  <a:pt x="8775" y="1079"/>
                </a:lnTo>
                <a:lnTo>
                  <a:pt x="3479" y="2070"/>
                </a:lnTo>
                <a:lnTo>
                  <a:pt x="0" y="7061"/>
                </a:lnTo>
                <a:lnTo>
                  <a:pt x="12407" y="25565"/>
                </a:lnTo>
                <a:lnTo>
                  <a:pt x="13191" y="25488"/>
                </a:lnTo>
                <a:lnTo>
                  <a:pt x="19138" y="24231"/>
                </a:lnTo>
                <a:lnTo>
                  <a:pt x="22517" y="19202"/>
                </a:lnTo>
                <a:lnTo>
                  <a:pt x="21374" y="14058"/>
                </a:lnTo>
                <a:lnTo>
                  <a:pt x="20243" y="8636"/>
                </a:lnTo>
                <a:lnTo>
                  <a:pt x="19202" y="3505"/>
                </a:lnTo>
                <a:lnTo>
                  <a:pt x="14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7" name="bk object 107"/>
          <p:cNvSpPr/>
          <p:nvPr/>
        </p:nvSpPr>
        <p:spPr>
          <a:xfrm>
            <a:off x="574833" y="4363536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3004" y="0"/>
                </a:moveTo>
                <a:lnTo>
                  <a:pt x="7861" y="1574"/>
                </a:lnTo>
                <a:lnTo>
                  <a:pt x="2743" y="3276"/>
                </a:lnTo>
                <a:lnTo>
                  <a:pt x="0" y="8674"/>
                </a:lnTo>
                <a:lnTo>
                  <a:pt x="1739" y="13652"/>
                </a:lnTo>
                <a:lnTo>
                  <a:pt x="3721" y="19215"/>
                </a:lnTo>
                <a:lnTo>
                  <a:pt x="5130" y="23063"/>
                </a:lnTo>
                <a:lnTo>
                  <a:pt x="8839" y="25476"/>
                </a:lnTo>
                <a:lnTo>
                  <a:pt x="13931" y="25552"/>
                </a:lnTo>
                <a:lnTo>
                  <a:pt x="15087" y="25399"/>
                </a:lnTo>
                <a:lnTo>
                  <a:pt x="16205" y="24993"/>
                </a:lnTo>
                <a:lnTo>
                  <a:pt x="21297" y="23228"/>
                </a:lnTo>
                <a:lnTo>
                  <a:pt x="23939" y="17805"/>
                </a:lnTo>
                <a:lnTo>
                  <a:pt x="22136" y="12839"/>
                </a:lnTo>
                <a:lnTo>
                  <a:pt x="20269" y="7594"/>
                </a:lnTo>
                <a:lnTo>
                  <a:pt x="18554" y="2578"/>
                </a:lnTo>
                <a:lnTo>
                  <a:pt x="13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8" name="bk object 108"/>
          <p:cNvSpPr/>
          <p:nvPr/>
        </p:nvSpPr>
        <p:spPr>
          <a:xfrm>
            <a:off x="594184" y="4410468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722" y="0"/>
                </a:moveTo>
                <a:lnTo>
                  <a:pt x="6857" y="2362"/>
                </a:lnTo>
                <a:lnTo>
                  <a:pt x="2006" y="4635"/>
                </a:lnTo>
                <a:lnTo>
                  <a:pt x="0" y="10337"/>
                </a:lnTo>
                <a:lnTo>
                  <a:pt x="15176" y="25565"/>
                </a:lnTo>
                <a:lnTo>
                  <a:pt x="16738" y="25247"/>
                </a:lnTo>
                <a:lnTo>
                  <a:pt x="18199" y="24498"/>
                </a:lnTo>
                <a:lnTo>
                  <a:pt x="22999" y="22136"/>
                </a:lnTo>
                <a:lnTo>
                  <a:pt x="24917" y="16382"/>
                </a:lnTo>
                <a:lnTo>
                  <a:pt x="22453" y="11709"/>
                </a:lnTo>
                <a:lnTo>
                  <a:pt x="19938" y="6756"/>
                </a:lnTo>
                <a:lnTo>
                  <a:pt x="17564" y="2019"/>
                </a:lnTo>
                <a:lnTo>
                  <a:pt x="11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09" name="bk object 109"/>
          <p:cNvSpPr/>
          <p:nvPr/>
        </p:nvSpPr>
        <p:spPr>
          <a:xfrm>
            <a:off x="619313" y="4455106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540" y="0"/>
                </a:moveTo>
                <a:lnTo>
                  <a:pt x="1396" y="5549"/>
                </a:lnTo>
                <a:lnTo>
                  <a:pt x="0" y="11429"/>
                </a:lnTo>
                <a:lnTo>
                  <a:pt x="2870" y="15900"/>
                </a:lnTo>
                <a:lnTo>
                  <a:pt x="5956" y="20764"/>
                </a:lnTo>
                <a:lnTo>
                  <a:pt x="7810" y="23609"/>
                </a:lnTo>
                <a:lnTo>
                  <a:pt x="10921" y="25184"/>
                </a:lnTo>
                <a:lnTo>
                  <a:pt x="15951" y="25260"/>
                </a:lnTo>
                <a:lnTo>
                  <a:pt x="17792" y="24828"/>
                </a:lnTo>
                <a:lnTo>
                  <a:pt x="19430" y="23812"/>
                </a:lnTo>
                <a:lnTo>
                  <a:pt x="24015" y="21031"/>
                </a:lnTo>
                <a:lnTo>
                  <a:pt x="25399" y="15138"/>
                </a:lnTo>
                <a:lnTo>
                  <a:pt x="16586" y="1371"/>
                </a:lnTo>
                <a:lnTo>
                  <a:pt x="1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0" name="bk object 110"/>
          <p:cNvSpPr/>
          <p:nvPr/>
        </p:nvSpPr>
        <p:spPr>
          <a:xfrm>
            <a:off x="646103" y="4498719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744" y="0"/>
                </a:moveTo>
                <a:lnTo>
                  <a:pt x="6121" y="2743"/>
                </a:lnTo>
                <a:lnTo>
                  <a:pt x="1498" y="5435"/>
                </a:lnTo>
                <a:lnTo>
                  <a:pt x="0" y="11290"/>
                </a:lnTo>
                <a:lnTo>
                  <a:pt x="7670" y="23660"/>
                </a:lnTo>
                <a:lnTo>
                  <a:pt x="10833" y="25273"/>
                </a:lnTo>
                <a:lnTo>
                  <a:pt x="15849" y="25349"/>
                </a:lnTo>
                <a:lnTo>
                  <a:pt x="17678" y="24917"/>
                </a:lnTo>
                <a:lnTo>
                  <a:pt x="23888" y="21234"/>
                </a:lnTo>
                <a:lnTo>
                  <a:pt x="25374" y="15354"/>
                </a:lnTo>
                <a:lnTo>
                  <a:pt x="16738" y="1473"/>
                </a:lnTo>
                <a:lnTo>
                  <a:pt x="10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1" name="bk object 111"/>
          <p:cNvSpPr/>
          <p:nvPr/>
        </p:nvSpPr>
        <p:spPr>
          <a:xfrm>
            <a:off x="672573" y="4542552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731" y="0"/>
                </a:moveTo>
                <a:lnTo>
                  <a:pt x="6134" y="2743"/>
                </a:lnTo>
                <a:lnTo>
                  <a:pt x="1511" y="5410"/>
                </a:lnTo>
                <a:lnTo>
                  <a:pt x="0" y="11264"/>
                </a:lnTo>
                <a:lnTo>
                  <a:pt x="7645" y="23622"/>
                </a:lnTo>
                <a:lnTo>
                  <a:pt x="10807" y="25273"/>
                </a:lnTo>
                <a:lnTo>
                  <a:pt x="15836" y="25336"/>
                </a:lnTo>
                <a:lnTo>
                  <a:pt x="17627" y="24904"/>
                </a:lnTo>
                <a:lnTo>
                  <a:pt x="23876" y="21259"/>
                </a:lnTo>
                <a:lnTo>
                  <a:pt x="25374" y="15417"/>
                </a:lnTo>
                <a:lnTo>
                  <a:pt x="19545" y="5994"/>
                </a:lnTo>
                <a:lnTo>
                  <a:pt x="16776" y="1435"/>
                </a:lnTo>
                <a:lnTo>
                  <a:pt x="10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2" name="bk object 112"/>
          <p:cNvSpPr/>
          <p:nvPr/>
        </p:nvSpPr>
        <p:spPr>
          <a:xfrm>
            <a:off x="699242" y="4586313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655" y="0"/>
                </a:moveTo>
                <a:lnTo>
                  <a:pt x="1435" y="5511"/>
                </a:lnTo>
                <a:lnTo>
                  <a:pt x="0" y="11391"/>
                </a:lnTo>
                <a:lnTo>
                  <a:pt x="2857" y="15862"/>
                </a:lnTo>
                <a:lnTo>
                  <a:pt x="7721" y="23583"/>
                </a:lnTo>
                <a:lnTo>
                  <a:pt x="10896" y="25209"/>
                </a:lnTo>
                <a:lnTo>
                  <a:pt x="15913" y="25285"/>
                </a:lnTo>
                <a:lnTo>
                  <a:pt x="17716" y="24866"/>
                </a:lnTo>
                <a:lnTo>
                  <a:pt x="19342" y="23888"/>
                </a:lnTo>
                <a:lnTo>
                  <a:pt x="23964" y="21170"/>
                </a:lnTo>
                <a:lnTo>
                  <a:pt x="25412" y="15316"/>
                </a:lnTo>
                <a:lnTo>
                  <a:pt x="22618" y="10807"/>
                </a:lnTo>
                <a:lnTo>
                  <a:pt x="19481" y="5905"/>
                </a:lnTo>
                <a:lnTo>
                  <a:pt x="16649" y="1422"/>
                </a:lnTo>
                <a:lnTo>
                  <a:pt x="1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3" name="bk object 113"/>
          <p:cNvSpPr/>
          <p:nvPr/>
        </p:nvSpPr>
        <p:spPr>
          <a:xfrm>
            <a:off x="725605" y="4630228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023" y="0"/>
                </a:moveTo>
                <a:lnTo>
                  <a:pt x="1638" y="5181"/>
                </a:lnTo>
                <a:lnTo>
                  <a:pt x="0" y="11010"/>
                </a:lnTo>
                <a:lnTo>
                  <a:pt x="2667" y="15582"/>
                </a:lnTo>
                <a:lnTo>
                  <a:pt x="7277" y="23583"/>
                </a:lnTo>
                <a:lnTo>
                  <a:pt x="10541" y="25336"/>
                </a:lnTo>
                <a:lnTo>
                  <a:pt x="15582" y="25412"/>
                </a:lnTo>
                <a:lnTo>
                  <a:pt x="17272" y="25031"/>
                </a:lnTo>
                <a:lnTo>
                  <a:pt x="23520" y="21640"/>
                </a:lnTo>
                <a:lnTo>
                  <a:pt x="25222" y="15862"/>
                </a:lnTo>
                <a:lnTo>
                  <a:pt x="19672" y="6184"/>
                </a:lnTo>
                <a:lnTo>
                  <a:pt x="16992" y="1612"/>
                </a:lnTo>
                <a:lnTo>
                  <a:pt x="11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4" name="bk object 114"/>
          <p:cNvSpPr/>
          <p:nvPr/>
        </p:nvSpPr>
        <p:spPr>
          <a:xfrm>
            <a:off x="749253" y="4675649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1912" y="0"/>
                </a:moveTo>
                <a:lnTo>
                  <a:pt x="7035" y="2235"/>
                </a:lnTo>
                <a:lnTo>
                  <a:pt x="2133" y="4419"/>
                </a:lnTo>
                <a:lnTo>
                  <a:pt x="0" y="10096"/>
                </a:lnTo>
                <a:lnTo>
                  <a:pt x="2273" y="14871"/>
                </a:lnTo>
                <a:lnTo>
                  <a:pt x="4660" y="19977"/>
                </a:lnTo>
                <a:lnTo>
                  <a:pt x="6261" y="23456"/>
                </a:lnTo>
                <a:lnTo>
                  <a:pt x="9766" y="25539"/>
                </a:lnTo>
                <a:lnTo>
                  <a:pt x="14833" y="25615"/>
                </a:lnTo>
                <a:lnTo>
                  <a:pt x="16243" y="25361"/>
                </a:lnTo>
                <a:lnTo>
                  <a:pt x="22517" y="22644"/>
                </a:lnTo>
                <a:lnTo>
                  <a:pt x="24714" y="16992"/>
                </a:lnTo>
                <a:lnTo>
                  <a:pt x="22504" y="12191"/>
                </a:lnTo>
                <a:lnTo>
                  <a:pt x="20027" y="6896"/>
                </a:lnTo>
                <a:lnTo>
                  <a:pt x="17741" y="2095"/>
                </a:lnTo>
                <a:lnTo>
                  <a:pt x="11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5" name="bk object 115"/>
          <p:cNvSpPr/>
          <p:nvPr/>
        </p:nvSpPr>
        <p:spPr>
          <a:xfrm>
            <a:off x="768409" y="4723391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2915" y="0"/>
                </a:moveTo>
                <a:lnTo>
                  <a:pt x="2705" y="3378"/>
                </a:lnTo>
                <a:lnTo>
                  <a:pt x="0" y="8788"/>
                </a:lnTo>
                <a:lnTo>
                  <a:pt x="1727" y="13766"/>
                </a:lnTo>
                <a:lnTo>
                  <a:pt x="5105" y="23113"/>
                </a:lnTo>
                <a:lnTo>
                  <a:pt x="8788" y="25539"/>
                </a:lnTo>
                <a:lnTo>
                  <a:pt x="13906" y="25615"/>
                </a:lnTo>
                <a:lnTo>
                  <a:pt x="15049" y="25450"/>
                </a:lnTo>
                <a:lnTo>
                  <a:pt x="21259" y="23342"/>
                </a:lnTo>
                <a:lnTo>
                  <a:pt x="23939" y="17906"/>
                </a:lnTo>
                <a:lnTo>
                  <a:pt x="20231" y="7619"/>
                </a:lnTo>
                <a:lnTo>
                  <a:pt x="18478" y="2628"/>
                </a:lnTo>
                <a:lnTo>
                  <a:pt x="12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6" name="bk object 116"/>
          <p:cNvSpPr/>
          <p:nvPr/>
        </p:nvSpPr>
        <p:spPr>
          <a:xfrm>
            <a:off x="787009" y="4770727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090" y="0"/>
                </a:moveTo>
                <a:lnTo>
                  <a:pt x="7150" y="2197"/>
                </a:lnTo>
                <a:lnTo>
                  <a:pt x="2222" y="4318"/>
                </a:lnTo>
                <a:lnTo>
                  <a:pt x="0" y="9944"/>
                </a:lnTo>
                <a:lnTo>
                  <a:pt x="2171" y="14770"/>
                </a:lnTo>
                <a:lnTo>
                  <a:pt x="6286" y="23571"/>
                </a:lnTo>
                <a:lnTo>
                  <a:pt x="9778" y="25590"/>
                </a:lnTo>
                <a:lnTo>
                  <a:pt x="14820" y="25666"/>
                </a:lnTo>
                <a:lnTo>
                  <a:pt x="16268" y="25374"/>
                </a:lnTo>
                <a:lnTo>
                  <a:pt x="17640" y="24777"/>
                </a:lnTo>
                <a:lnTo>
                  <a:pt x="22542" y="22580"/>
                </a:lnTo>
                <a:lnTo>
                  <a:pt x="24688" y="16903"/>
                </a:lnTo>
                <a:lnTo>
                  <a:pt x="22402" y="12141"/>
                </a:lnTo>
                <a:lnTo>
                  <a:pt x="20053" y="7073"/>
                </a:lnTo>
                <a:lnTo>
                  <a:pt x="17868" y="2260"/>
                </a:lnTo>
                <a:lnTo>
                  <a:pt x="12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7" name="bk object 117"/>
          <p:cNvSpPr/>
          <p:nvPr/>
        </p:nvSpPr>
        <p:spPr>
          <a:xfrm>
            <a:off x="1347107" y="4790356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18567" y="0"/>
                </a:moveTo>
                <a:lnTo>
                  <a:pt x="13474" y="1714"/>
                </a:lnTo>
                <a:lnTo>
                  <a:pt x="11468" y="2362"/>
                </a:lnTo>
                <a:lnTo>
                  <a:pt x="2565" y="5613"/>
                </a:lnTo>
                <a:lnTo>
                  <a:pt x="0" y="11074"/>
                </a:lnTo>
                <a:lnTo>
                  <a:pt x="3378" y="19799"/>
                </a:lnTo>
                <a:lnTo>
                  <a:pt x="7035" y="22148"/>
                </a:lnTo>
                <a:lnTo>
                  <a:pt x="12128" y="22224"/>
                </a:lnTo>
                <a:lnTo>
                  <a:pt x="13322" y="22021"/>
                </a:lnTo>
                <a:lnTo>
                  <a:pt x="16217" y="20967"/>
                </a:lnTo>
                <a:lnTo>
                  <a:pt x="17957" y="20370"/>
                </a:lnTo>
                <a:lnTo>
                  <a:pt x="24815" y="18122"/>
                </a:lnTo>
                <a:lnTo>
                  <a:pt x="27571" y="12725"/>
                </a:lnTo>
                <a:lnTo>
                  <a:pt x="25857" y="7721"/>
                </a:lnTo>
                <a:lnTo>
                  <a:pt x="24117" y="2730"/>
                </a:lnTo>
                <a:lnTo>
                  <a:pt x="18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8" name="bk object 118"/>
          <p:cNvSpPr/>
          <p:nvPr/>
        </p:nvSpPr>
        <p:spPr>
          <a:xfrm>
            <a:off x="1303465" y="4814304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69" h="24129">
                <a:moveTo>
                  <a:pt x="13487" y="0"/>
                </a:moveTo>
                <a:lnTo>
                  <a:pt x="7632" y="4559"/>
                </a:lnTo>
                <a:lnTo>
                  <a:pt x="6045" y="5854"/>
                </a:lnTo>
                <a:lnTo>
                  <a:pt x="419" y="10642"/>
                </a:lnTo>
                <a:lnTo>
                  <a:pt x="0" y="16662"/>
                </a:lnTo>
                <a:lnTo>
                  <a:pt x="5473" y="22732"/>
                </a:lnTo>
                <a:lnTo>
                  <a:pt x="8127" y="23850"/>
                </a:lnTo>
                <a:lnTo>
                  <a:pt x="13119" y="23914"/>
                </a:lnTo>
                <a:lnTo>
                  <a:pt x="15468" y="23152"/>
                </a:lnTo>
                <a:lnTo>
                  <a:pt x="18719" y="20383"/>
                </a:lnTo>
                <a:lnTo>
                  <a:pt x="20104" y="19265"/>
                </a:lnTo>
                <a:lnTo>
                  <a:pt x="25742" y="14846"/>
                </a:lnTo>
                <a:lnTo>
                  <a:pt x="26415" y="8839"/>
                </a:lnTo>
                <a:lnTo>
                  <a:pt x="23012" y="4737"/>
                </a:lnTo>
                <a:lnTo>
                  <a:pt x="19634" y="622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19" name="bk object 119"/>
          <p:cNvSpPr/>
          <p:nvPr/>
        </p:nvSpPr>
        <p:spPr>
          <a:xfrm>
            <a:off x="809874" y="4816551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137" y="0"/>
                </a:moveTo>
                <a:lnTo>
                  <a:pt x="1689" y="5092"/>
                </a:lnTo>
                <a:lnTo>
                  <a:pt x="0" y="10909"/>
                </a:lnTo>
                <a:lnTo>
                  <a:pt x="2725" y="15684"/>
                </a:lnTo>
                <a:lnTo>
                  <a:pt x="7353" y="23609"/>
                </a:lnTo>
                <a:lnTo>
                  <a:pt x="10579" y="25311"/>
                </a:lnTo>
                <a:lnTo>
                  <a:pt x="15633" y="25387"/>
                </a:lnTo>
                <a:lnTo>
                  <a:pt x="17335" y="24993"/>
                </a:lnTo>
                <a:lnTo>
                  <a:pt x="23609" y="21501"/>
                </a:lnTo>
                <a:lnTo>
                  <a:pt x="25222" y="15684"/>
                </a:lnTo>
                <a:lnTo>
                  <a:pt x="22400" y="10909"/>
                </a:lnTo>
                <a:lnTo>
                  <a:pt x="17081" y="1676"/>
                </a:lnTo>
                <a:lnTo>
                  <a:pt x="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0" name="bk object 120"/>
          <p:cNvSpPr/>
          <p:nvPr/>
        </p:nvSpPr>
        <p:spPr>
          <a:xfrm>
            <a:off x="1271977" y="4852606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4109" y="0"/>
                </a:moveTo>
                <a:lnTo>
                  <a:pt x="8127" y="1562"/>
                </a:lnTo>
                <a:lnTo>
                  <a:pt x="5473" y="6146"/>
                </a:lnTo>
                <a:lnTo>
                  <a:pt x="3441" y="9702"/>
                </a:lnTo>
                <a:lnTo>
                  <a:pt x="0" y="16167"/>
                </a:lnTo>
                <a:lnTo>
                  <a:pt x="1841" y="21894"/>
                </a:lnTo>
                <a:lnTo>
                  <a:pt x="8051" y="25057"/>
                </a:lnTo>
                <a:lnTo>
                  <a:pt x="9550" y="25412"/>
                </a:lnTo>
                <a:lnTo>
                  <a:pt x="14592" y="25488"/>
                </a:lnTo>
                <a:lnTo>
                  <a:pt x="18059" y="23621"/>
                </a:lnTo>
                <a:lnTo>
                  <a:pt x="20675" y="18732"/>
                </a:lnTo>
                <a:lnTo>
                  <a:pt x="21551" y="17183"/>
                </a:lnTo>
                <a:lnTo>
                  <a:pt x="25145" y="11048"/>
                </a:lnTo>
                <a:lnTo>
                  <a:pt x="23494" y="5245"/>
                </a:lnTo>
                <a:lnTo>
                  <a:pt x="14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1" name="bk object 121"/>
          <p:cNvSpPr/>
          <p:nvPr/>
        </p:nvSpPr>
        <p:spPr>
          <a:xfrm>
            <a:off x="836774" y="4860160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096" y="0"/>
                </a:moveTo>
                <a:lnTo>
                  <a:pt x="1143" y="5918"/>
                </a:lnTo>
                <a:lnTo>
                  <a:pt x="0" y="11836"/>
                </a:lnTo>
                <a:lnTo>
                  <a:pt x="8242" y="23609"/>
                </a:lnTo>
                <a:lnTo>
                  <a:pt x="11239" y="25031"/>
                </a:lnTo>
                <a:lnTo>
                  <a:pt x="16256" y="25107"/>
                </a:lnTo>
                <a:lnTo>
                  <a:pt x="18262" y="24587"/>
                </a:lnTo>
                <a:lnTo>
                  <a:pt x="24422" y="20421"/>
                </a:lnTo>
                <a:lnTo>
                  <a:pt x="25552" y="14516"/>
                </a:lnTo>
                <a:lnTo>
                  <a:pt x="19202" y="5524"/>
                </a:lnTo>
                <a:lnTo>
                  <a:pt x="16167" y="1168"/>
                </a:lnTo>
                <a:lnTo>
                  <a:pt x="10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2" name="bk object 122"/>
          <p:cNvSpPr/>
          <p:nvPr/>
        </p:nvSpPr>
        <p:spPr>
          <a:xfrm>
            <a:off x="1253349" y="4899880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1239" y="0"/>
                </a:moveTo>
                <a:lnTo>
                  <a:pt x="5626" y="2552"/>
                </a:lnTo>
                <a:lnTo>
                  <a:pt x="3809" y="7492"/>
                </a:lnTo>
                <a:lnTo>
                  <a:pt x="1816" y="12826"/>
                </a:lnTo>
                <a:lnTo>
                  <a:pt x="14947" y="25679"/>
                </a:lnTo>
                <a:lnTo>
                  <a:pt x="18757" y="23266"/>
                </a:lnTo>
                <a:lnTo>
                  <a:pt x="24041" y="8978"/>
                </a:lnTo>
                <a:lnTo>
                  <a:pt x="21386" y="3543"/>
                </a:lnTo>
                <a:lnTo>
                  <a:pt x="11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3" name="bk object 123"/>
          <p:cNvSpPr/>
          <p:nvPr/>
        </p:nvSpPr>
        <p:spPr>
          <a:xfrm>
            <a:off x="863956" y="4903429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557" y="0"/>
                </a:moveTo>
                <a:lnTo>
                  <a:pt x="6743" y="2413"/>
                </a:lnTo>
                <a:lnTo>
                  <a:pt x="1917" y="4762"/>
                </a:lnTo>
                <a:lnTo>
                  <a:pt x="0" y="10490"/>
                </a:lnTo>
                <a:lnTo>
                  <a:pt x="2425" y="15189"/>
                </a:lnTo>
                <a:lnTo>
                  <a:pt x="4940" y="20180"/>
                </a:lnTo>
                <a:lnTo>
                  <a:pt x="6604" y="23533"/>
                </a:lnTo>
                <a:lnTo>
                  <a:pt x="10045" y="25514"/>
                </a:lnTo>
                <a:lnTo>
                  <a:pt x="15100" y="25590"/>
                </a:lnTo>
                <a:lnTo>
                  <a:pt x="16598" y="25298"/>
                </a:lnTo>
                <a:lnTo>
                  <a:pt x="17995" y="24625"/>
                </a:lnTo>
                <a:lnTo>
                  <a:pt x="22872" y="22339"/>
                </a:lnTo>
                <a:lnTo>
                  <a:pt x="24892" y="16637"/>
                </a:lnTo>
                <a:lnTo>
                  <a:pt x="22542" y="11912"/>
                </a:lnTo>
                <a:lnTo>
                  <a:pt x="19888" y="6654"/>
                </a:lnTo>
                <a:lnTo>
                  <a:pt x="17437" y="1917"/>
                </a:lnTo>
                <a:lnTo>
                  <a:pt x="115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4" name="bk object 124"/>
          <p:cNvSpPr/>
          <p:nvPr/>
        </p:nvSpPr>
        <p:spPr>
          <a:xfrm>
            <a:off x="1236219" y="4947939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0998" y="0"/>
                </a:moveTo>
                <a:lnTo>
                  <a:pt x="5435" y="2705"/>
                </a:lnTo>
                <a:lnTo>
                  <a:pt x="1752" y="13030"/>
                </a:lnTo>
                <a:lnTo>
                  <a:pt x="0" y="18008"/>
                </a:lnTo>
                <a:lnTo>
                  <a:pt x="2692" y="23431"/>
                </a:lnTo>
                <a:lnTo>
                  <a:pt x="8801" y="25527"/>
                </a:lnTo>
                <a:lnTo>
                  <a:pt x="9855" y="25704"/>
                </a:lnTo>
                <a:lnTo>
                  <a:pt x="14973" y="25768"/>
                </a:lnTo>
                <a:lnTo>
                  <a:pt x="18808" y="23304"/>
                </a:lnTo>
                <a:lnTo>
                  <a:pt x="23926" y="8940"/>
                </a:lnTo>
                <a:lnTo>
                  <a:pt x="21221" y="3517"/>
                </a:lnTo>
                <a:lnTo>
                  <a:pt x="16103" y="1803"/>
                </a:lnTo>
                <a:lnTo>
                  <a:pt x="10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5" name="bk object 125"/>
          <p:cNvSpPr/>
          <p:nvPr/>
        </p:nvSpPr>
        <p:spPr>
          <a:xfrm>
            <a:off x="882674" y="4951563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3461" y="0"/>
                </a:moveTo>
                <a:lnTo>
                  <a:pt x="8229" y="1320"/>
                </a:lnTo>
                <a:lnTo>
                  <a:pt x="3047" y="2730"/>
                </a:lnTo>
                <a:lnTo>
                  <a:pt x="0" y="7962"/>
                </a:lnTo>
                <a:lnTo>
                  <a:pt x="1435" y="13055"/>
                </a:lnTo>
                <a:lnTo>
                  <a:pt x="2844" y="18300"/>
                </a:lnTo>
                <a:lnTo>
                  <a:pt x="3924" y="22580"/>
                </a:lnTo>
                <a:lnTo>
                  <a:pt x="7848" y="25476"/>
                </a:lnTo>
                <a:lnTo>
                  <a:pt x="13017" y="25552"/>
                </a:lnTo>
                <a:lnTo>
                  <a:pt x="13842" y="25476"/>
                </a:lnTo>
                <a:lnTo>
                  <a:pt x="19913" y="24028"/>
                </a:lnTo>
                <a:lnTo>
                  <a:pt x="23126" y="18897"/>
                </a:lnTo>
                <a:lnTo>
                  <a:pt x="21818" y="13766"/>
                </a:lnTo>
                <a:lnTo>
                  <a:pt x="20261" y="7962"/>
                </a:lnTo>
                <a:lnTo>
                  <a:pt x="18834" y="2933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6" name="bk object 126"/>
          <p:cNvSpPr/>
          <p:nvPr/>
        </p:nvSpPr>
        <p:spPr>
          <a:xfrm>
            <a:off x="1219668" y="4996362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0896" y="0"/>
                </a:moveTo>
                <a:lnTo>
                  <a:pt x="5308" y="2692"/>
                </a:lnTo>
                <a:lnTo>
                  <a:pt x="0" y="18072"/>
                </a:lnTo>
                <a:lnTo>
                  <a:pt x="2755" y="23482"/>
                </a:lnTo>
                <a:lnTo>
                  <a:pt x="8851" y="25476"/>
                </a:lnTo>
                <a:lnTo>
                  <a:pt x="9855" y="25654"/>
                </a:lnTo>
                <a:lnTo>
                  <a:pt x="14986" y="25730"/>
                </a:lnTo>
                <a:lnTo>
                  <a:pt x="18859" y="23202"/>
                </a:lnTo>
                <a:lnTo>
                  <a:pt x="23837" y="8813"/>
                </a:lnTo>
                <a:lnTo>
                  <a:pt x="21094" y="3403"/>
                </a:lnTo>
                <a:lnTo>
                  <a:pt x="10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7" name="bk object 127"/>
          <p:cNvSpPr/>
          <p:nvPr/>
        </p:nvSpPr>
        <p:spPr>
          <a:xfrm>
            <a:off x="892488" y="5002604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4744" y="0"/>
                </a:moveTo>
                <a:lnTo>
                  <a:pt x="9321" y="393"/>
                </a:lnTo>
                <a:lnTo>
                  <a:pt x="3962" y="863"/>
                </a:lnTo>
                <a:lnTo>
                  <a:pt x="0" y="5511"/>
                </a:lnTo>
                <a:lnTo>
                  <a:pt x="507" y="10744"/>
                </a:lnTo>
                <a:lnTo>
                  <a:pt x="1015" y="16281"/>
                </a:lnTo>
                <a:lnTo>
                  <a:pt x="1396" y="21221"/>
                </a:lnTo>
                <a:lnTo>
                  <a:pt x="5613" y="24980"/>
                </a:lnTo>
                <a:lnTo>
                  <a:pt x="10617" y="25057"/>
                </a:lnTo>
                <a:lnTo>
                  <a:pt x="11226" y="25057"/>
                </a:lnTo>
                <a:lnTo>
                  <a:pt x="16916" y="24612"/>
                </a:lnTo>
                <a:lnTo>
                  <a:pt x="20929" y="20027"/>
                </a:lnTo>
                <a:lnTo>
                  <a:pt x="20497" y="14782"/>
                </a:lnTo>
                <a:lnTo>
                  <a:pt x="19977" y="8966"/>
                </a:lnTo>
                <a:lnTo>
                  <a:pt x="19481" y="3746"/>
                </a:lnTo>
                <a:lnTo>
                  <a:pt x="14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8" name="bk object 128"/>
          <p:cNvSpPr/>
          <p:nvPr/>
        </p:nvSpPr>
        <p:spPr>
          <a:xfrm>
            <a:off x="1203854" y="5044914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0464" y="0"/>
                </a:moveTo>
                <a:lnTo>
                  <a:pt x="5029" y="2819"/>
                </a:lnTo>
                <a:lnTo>
                  <a:pt x="3416" y="7848"/>
                </a:lnTo>
                <a:lnTo>
                  <a:pt x="0" y="18338"/>
                </a:lnTo>
                <a:lnTo>
                  <a:pt x="2870" y="23685"/>
                </a:lnTo>
                <a:lnTo>
                  <a:pt x="8953" y="25552"/>
                </a:lnTo>
                <a:lnTo>
                  <a:pt x="9893" y="25692"/>
                </a:lnTo>
                <a:lnTo>
                  <a:pt x="15036" y="25768"/>
                </a:lnTo>
                <a:lnTo>
                  <a:pt x="18961" y="23177"/>
                </a:lnTo>
                <a:lnTo>
                  <a:pt x="20281" y="19062"/>
                </a:lnTo>
                <a:lnTo>
                  <a:pt x="23685" y="8610"/>
                </a:lnTo>
                <a:lnTo>
                  <a:pt x="20828" y="3263"/>
                </a:lnTo>
                <a:lnTo>
                  <a:pt x="10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29" name="bk object 129"/>
          <p:cNvSpPr/>
          <p:nvPr/>
        </p:nvSpPr>
        <p:spPr>
          <a:xfrm>
            <a:off x="896098" y="5053213"/>
            <a:ext cx="23168" cy="20018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4732" y="0"/>
                </a:moveTo>
                <a:lnTo>
                  <a:pt x="9423" y="698"/>
                </a:lnTo>
                <a:lnTo>
                  <a:pt x="4038" y="1079"/>
                </a:lnTo>
                <a:lnTo>
                  <a:pt x="0" y="5664"/>
                </a:lnTo>
                <a:lnTo>
                  <a:pt x="876" y="16636"/>
                </a:lnTo>
                <a:lnTo>
                  <a:pt x="20294" y="14262"/>
                </a:lnTo>
                <a:lnTo>
                  <a:pt x="19507" y="4267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0" name="bk object 130"/>
          <p:cNvSpPr/>
          <p:nvPr/>
        </p:nvSpPr>
        <p:spPr>
          <a:xfrm>
            <a:off x="1191074" y="5094576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8191" y="0"/>
                </a:moveTo>
                <a:lnTo>
                  <a:pt x="3048" y="3289"/>
                </a:lnTo>
                <a:lnTo>
                  <a:pt x="2032" y="8420"/>
                </a:lnTo>
                <a:lnTo>
                  <a:pt x="914" y="14274"/>
                </a:lnTo>
                <a:lnTo>
                  <a:pt x="0" y="19469"/>
                </a:lnTo>
                <a:lnTo>
                  <a:pt x="3568" y="24396"/>
                </a:lnTo>
                <a:lnTo>
                  <a:pt x="9398" y="25387"/>
                </a:lnTo>
                <a:lnTo>
                  <a:pt x="9918" y="25438"/>
                </a:lnTo>
                <a:lnTo>
                  <a:pt x="15163" y="25514"/>
                </a:lnTo>
                <a:lnTo>
                  <a:pt x="19367" y="22225"/>
                </a:lnTo>
                <a:lnTo>
                  <a:pt x="20180" y="17564"/>
                </a:lnTo>
                <a:lnTo>
                  <a:pt x="21209" y="12166"/>
                </a:lnTo>
                <a:lnTo>
                  <a:pt x="22250" y="6997"/>
                </a:lnTo>
                <a:lnTo>
                  <a:pt x="18808" y="1993"/>
                </a:lnTo>
                <a:lnTo>
                  <a:pt x="13512" y="952"/>
                </a:lnTo>
                <a:lnTo>
                  <a:pt x="8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1" name="bk object 131"/>
          <p:cNvSpPr/>
          <p:nvPr/>
        </p:nvSpPr>
        <p:spPr>
          <a:xfrm>
            <a:off x="900571" y="5104460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14605" y="0"/>
                </a:moveTo>
                <a:lnTo>
                  <a:pt x="3898" y="1016"/>
                </a:lnTo>
                <a:lnTo>
                  <a:pt x="0" y="5676"/>
                </a:lnTo>
                <a:lnTo>
                  <a:pt x="1689" y="21437"/>
                </a:lnTo>
                <a:lnTo>
                  <a:pt x="5854" y="25069"/>
                </a:lnTo>
                <a:lnTo>
                  <a:pt x="10756" y="25146"/>
                </a:lnTo>
                <a:lnTo>
                  <a:pt x="11518" y="25146"/>
                </a:lnTo>
                <a:lnTo>
                  <a:pt x="17284" y="24574"/>
                </a:lnTo>
                <a:lnTo>
                  <a:pt x="21170" y="19900"/>
                </a:lnTo>
                <a:lnTo>
                  <a:pt x="20599" y="14655"/>
                </a:lnTo>
                <a:lnTo>
                  <a:pt x="19456" y="3746"/>
                </a:lnTo>
                <a:lnTo>
                  <a:pt x="14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2" name="bk object 132"/>
          <p:cNvSpPr/>
          <p:nvPr/>
        </p:nvSpPr>
        <p:spPr>
          <a:xfrm>
            <a:off x="1184190" y="5145158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150" y="0"/>
                </a:moveTo>
                <a:lnTo>
                  <a:pt x="2286" y="3771"/>
                </a:lnTo>
                <a:lnTo>
                  <a:pt x="774" y="14579"/>
                </a:lnTo>
                <a:lnTo>
                  <a:pt x="0" y="19761"/>
                </a:lnTo>
                <a:lnTo>
                  <a:pt x="3695" y="24612"/>
                </a:lnTo>
                <a:lnTo>
                  <a:pt x="9486" y="25425"/>
                </a:lnTo>
                <a:lnTo>
                  <a:pt x="15163" y="25527"/>
                </a:lnTo>
                <a:lnTo>
                  <a:pt x="19418" y="22110"/>
                </a:lnTo>
                <a:lnTo>
                  <a:pt x="20116" y="17322"/>
                </a:lnTo>
                <a:lnTo>
                  <a:pt x="21666" y="6362"/>
                </a:lnTo>
                <a:lnTo>
                  <a:pt x="17907" y="1574"/>
                </a:lnTo>
                <a:lnTo>
                  <a:pt x="12547" y="850"/>
                </a:lnTo>
                <a:lnTo>
                  <a:pt x="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3" name="bk object 133"/>
          <p:cNvSpPr/>
          <p:nvPr/>
        </p:nvSpPr>
        <p:spPr>
          <a:xfrm>
            <a:off x="906132" y="5155301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14605" y="0"/>
                </a:moveTo>
                <a:lnTo>
                  <a:pt x="9220" y="495"/>
                </a:lnTo>
                <a:lnTo>
                  <a:pt x="3848" y="1079"/>
                </a:lnTo>
                <a:lnTo>
                  <a:pt x="0" y="5829"/>
                </a:lnTo>
                <a:lnTo>
                  <a:pt x="660" y="11049"/>
                </a:lnTo>
                <a:lnTo>
                  <a:pt x="1905" y="21551"/>
                </a:lnTo>
                <a:lnTo>
                  <a:pt x="6070" y="25069"/>
                </a:lnTo>
                <a:lnTo>
                  <a:pt x="11315" y="25158"/>
                </a:lnTo>
                <a:lnTo>
                  <a:pt x="11747" y="25146"/>
                </a:lnTo>
                <a:lnTo>
                  <a:pt x="17551" y="24472"/>
                </a:lnTo>
                <a:lnTo>
                  <a:pt x="21386" y="19748"/>
                </a:lnTo>
                <a:lnTo>
                  <a:pt x="20053" y="8851"/>
                </a:lnTo>
                <a:lnTo>
                  <a:pt x="19443" y="3632"/>
                </a:lnTo>
                <a:lnTo>
                  <a:pt x="14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4" name="bk object 134"/>
          <p:cNvSpPr/>
          <p:nvPr/>
        </p:nvSpPr>
        <p:spPr>
          <a:xfrm>
            <a:off x="1176171" y="5195886"/>
            <a:ext cx="25340" cy="29656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7607" y="0"/>
                </a:moveTo>
                <a:lnTo>
                  <a:pt x="2603" y="3428"/>
                </a:lnTo>
                <a:lnTo>
                  <a:pt x="1752" y="8610"/>
                </a:lnTo>
                <a:lnTo>
                  <a:pt x="850" y="14274"/>
                </a:lnTo>
                <a:lnTo>
                  <a:pt x="0" y="19456"/>
                </a:lnTo>
                <a:lnTo>
                  <a:pt x="3644" y="24358"/>
                </a:lnTo>
                <a:lnTo>
                  <a:pt x="9461" y="25260"/>
                </a:lnTo>
                <a:lnTo>
                  <a:pt x="10388" y="25298"/>
                </a:lnTo>
                <a:lnTo>
                  <a:pt x="15151" y="25361"/>
                </a:lnTo>
                <a:lnTo>
                  <a:pt x="19405" y="22009"/>
                </a:lnTo>
                <a:lnTo>
                  <a:pt x="21056" y="11658"/>
                </a:lnTo>
                <a:lnTo>
                  <a:pt x="21907" y="6464"/>
                </a:lnTo>
                <a:lnTo>
                  <a:pt x="18287" y="1549"/>
                </a:lnTo>
                <a:lnTo>
                  <a:pt x="12953" y="723"/>
                </a:lnTo>
                <a:lnTo>
                  <a:pt x="7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5" name="bk object 135"/>
          <p:cNvSpPr/>
          <p:nvPr/>
        </p:nvSpPr>
        <p:spPr>
          <a:xfrm>
            <a:off x="914074" y="5205132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4" h="26035">
                <a:moveTo>
                  <a:pt x="13677" y="0"/>
                </a:moveTo>
                <a:lnTo>
                  <a:pt x="8432" y="1193"/>
                </a:lnTo>
                <a:lnTo>
                  <a:pt x="3200" y="2438"/>
                </a:lnTo>
                <a:lnTo>
                  <a:pt x="0" y="7581"/>
                </a:lnTo>
                <a:lnTo>
                  <a:pt x="1282" y="12687"/>
                </a:lnTo>
                <a:lnTo>
                  <a:pt x="2832" y="18580"/>
                </a:lnTo>
                <a:lnTo>
                  <a:pt x="3962" y="22644"/>
                </a:lnTo>
                <a:lnTo>
                  <a:pt x="7861" y="25425"/>
                </a:lnTo>
                <a:lnTo>
                  <a:pt x="13004" y="25501"/>
                </a:lnTo>
                <a:lnTo>
                  <a:pt x="13893" y="25412"/>
                </a:lnTo>
                <a:lnTo>
                  <a:pt x="20002" y="23825"/>
                </a:lnTo>
                <a:lnTo>
                  <a:pt x="23088" y="18580"/>
                </a:lnTo>
                <a:lnTo>
                  <a:pt x="21691" y="13512"/>
                </a:lnTo>
                <a:lnTo>
                  <a:pt x="20269" y="8178"/>
                </a:lnTo>
                <a:lnTo>
                  <a:pt x="18999" y="3073"/>
                </a:lnTo>
                <a:lnTo>
                  <a:pt x="13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6" name="bk object 136"/>
          <p:cNvSpPr/>
          <p:nvPr/>
        </p:nvSpPr>
        <p:spPr>
          <a:xfrm>
            <a:off x="1166386" y="5245238"/>
            <a:ext cx="25340" cy="22242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8572" y="0"/>
                </a:moveTo>
                <a:lnTo>
                  <a:pt x="3111" y="2946"/>
                </a:lnTo>
                <a:lnTo>
                  <a:pt x="1465" y="8381"/>
                </a:lnTo>
                <a:lnTo>
                  <a:pt x="0" y="12966"/>
                </a:lnTo>
                <a:lnTo>
                  <a:pt x="18605" y="18846"/>
                </a:lnTo>
                <a:lnTo>
                  <a:pt x="20345" y="13423"/>
                </a:lnTo>
                <a:lnTo>
                  <a:pt x="21856" y="8381"/>
                </a:lnTo>
                <a:lnTo>
                  <a:pt x="18897" y="3073"/>
                </a:lnTo>
                <a:lnTo>
                  <a:pt x="13728" y="1587"/>
                </a:lnTo>
                <a:lnTo>
                  <a:pt x="8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7" name="bk object 137"/>
          <p:cNvSpPr/>
          <p:nvPr/>
        </p:nvSpPr>
        <p:spPr>
          <a:xfrm>
            <a:off x="930789" y="5252819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760" y="0"/>
                </a:moveTo>
                <a:lnTo>
                  <a:pt x="2031" y="4533"/>
                </a:lnTo>
                <a:lnTo>
                  <a:pt x="0" y="10236"/>
                </a:lnTo>
                <a:lnTo>
                  <a:pt x="3238" y="16764"/>
                </a:lnTo>
                <a:lnTo>
                  <a:pt x="4190" y="18580"/>
                </a:lnTo>
                <a:lnTo>
                  <a:pt x="6896" y="23571"/>
                </a:lnTo>
                <a:lnTo>
                  <a:pt x="10223" y="25387"/>
                </a:lnTo>
                <a:lnTo>
                  <a:pt x="15265" y="25463"/>
                </a:lnTo>
                <a:lnTo>
                  <a:pt x="16878" y="25133"/>
                </a:lnTo>
                <a:lnTo>
                  <a:pt x="23152" y="21882"/>
                </a:lnTo>
                <a:lnTo>
                  <a:pt x="24955" y="16116"/>
                </a:lnTo>
                <a:lnTo>
                  <a:pt x="21577" y="9906"/>
                </a:lnTo>
                <a:lnTo>
                  <a:pt x="20751" y="8293"/>
                </a:lnTo>
                <a:lnTo>
                  <a:pt x="17614" y="1968"/>
                </a:lnTo>
                <a:lnTo>
                  <a:pt x="11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8" name="bk object 138"/>
          <p:cNvSpPr/>
          <p:nvPr/>
        </p:nvSpPr>
        <p:spPr>
          <a:xfrm>
            <a:off x="1140256" y="5291038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6090" y="0"/>
                </a:moveTo>
                <a:lnTo>
                  <a:pt x="9956" y="876"/>
                </a:lnTo>
                <a:lnTo>
                  <a:pt x="5664" y="6502"/>
                </a:lnTo>
                <a:lnTo>
                  <a:pt x="3429" y="9245"/>
                </a:lnTo>
                <a:lnTo>
                  <a:pt x="0" y="13322"/>
                </a:lnTo>
                <a:lnTo>
                  <a:pt x="622" y="19291"/>
                </a:lnTo>
                <a:lnTo>
                  <a:pt x="4787" y="22656"/>
                </a:lnTo>
                <a:lnTo>
                  <a:pt x="6578" y="24053"/>
                </a:lnTo>
                <a:lnTo>
                  <a:pt x="8724" y="24777"/>
                </a:lnTo>
                <a:lnTo>
                  <a:pt x="13741" y="24841"/>
                </a:lnTo>
                <a:lnTo>
                  <a:pt x="16598" y="23660"/>
                </a:lnTo>
                <a:lnTo>
                  <a:pt x="19888" y="19761"/>
                </a:lnTo>
                <a:lnTo>
                  <a:pt x="21183" y="18135"/>
                </a:lnTo>
                <a:lnTo>
                  <a:pt x="25679" y="12242"/>
                </a:lnTo>
                <a:lnTo>
                  <a:pt x="24752" y="6273"/>
                </a:lnTo>
                <a:lnTo>
                  <a:pt x="16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39" name="bk object 139"/>
          <p:cNvSpPr/>
          <p:nvPr/>
        </p:nvSpPr>
        <p:spPr>
          <a:xfrm>
            <a:off x="959203" y="529567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382" y="0"/>
                </a:moveTo>
                <a:lnTo>
                  <a:pt x="355" y="6997"/>
                </a:lnTo>
                <a:lnTo>
                  <a:pt x="0" y="13030"/>
                </a:lnTo>
                <a:lnTo>
                  <a:pt x="5041" y="18516"/>
                </a:lnTo>
                <a:lnTo>
                  <a:pt x="6515" y="20027"/>
                </a:lnTo>
                <a:lnTo>
                  <a:pt x="8001" y="21462"/>
                </a:lnTo>
                <a:lnTo>
                  <a:pt x="9855" y="23329"/>
                </a:lnTo>
                <a:lnTo>
                  <a:pt x="12331" y="24244"/>
                </a:lnTo>
                <a:lnTo>
                  <a:pt x="17335" y="24320"/>
                </a:lnTo>
                <a:lnTo>
                  <a:pt x="19875" y="23418"/>
                </a:lnTo>
                <a:lnTo>
                  <a:pt x="25641" y="17843"/>
                </a:lnTo>
                <a:lnTo>
                  <a:pt x="25654" y="11810"/>
                </a:lnTo>
                <a:lnTo>
                  <a:pt x="21856" y="8077"/>
                </a:lnTo>
                <a:lnTo>
                  <a:pt x="19380" y="5575"/>
                </a:lnTo>
                <a:lnTo>
                  <a:pt x="18173" y="4279"/>
                </a:lnTo>
                <a:lnTo>
                  <a:pt x="14579" y="304"/>
                </a:lnTo>
                <a:lnTo>
                  <a:pt x="8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0" name="bk object 140"/>
          <p:cNvSpPr/>
          <p:nvPr/>
        </p:nvSpPr>
        <p:spPr>
          <a:xfrm>
            <a:off x="1099535" y="5323675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16967" y="0"/>
                </a:moveTo>
                <a:lnTo>
                  <a:pt x="12153" y="2311"/>
                </a:lnTo>
                <a:lnTo>
                  <a:pt x="8915" y="3809"/>
                </a:lnTo>
                <a:lnTo>
                  <a:pt x="2285" y="6565"/>
                </a:lnTo>
                <a:lnTo>
                  <a:pt x="0" y="12153"/>
                </a:lnTo>
                <a:lnTo>
                  <a:pt x="3695" y="20573"/>
                </a:lnTo>
                <a:lnTo>
                  <a:pt x="7238" y="22720"/>
                </a:lnTo>
                <a:lnTo>
                  <a:pt x="12318" y="22796"/>
                </a:lnTo>
                <a:lnTo>
                  <a:pt x="13665" y="22542"/>
                </a:lnTo>
                <a:lnTo>
                  <a:pt x="16903" y="21196"/>
                </a:lnTo>
                <a:lnTo>
                  <a:pt x="18821" y="20345"/>
                </a:lnTo>
                <a:lnTo>
                  <a:pt x="25565" y="17170"/>
                </a:lnTo>
                <a:lnTo>
                  <a:pt x="27571" y="11468"/>
                </a:lnTo>
                <a:lnTo>
                  <a:pt x="22847" y="1968"/>
                </a:lnTo>
                <a:lnTo>
                  <a:pt x="16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1" name="bk object 141"/>
          <p:cNvSpPr/>
          <p:nvPr/>
        </p:nvSpPr>
        <p:spPr>
          <a:xfrm>
            <a:off x="999721" y="5325764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10223" y="0"/>
                </a:moveTo>
                <a:lnTo>
                  <a:pt x="4445" y="2171"/>
                </a:lnTo>
                <a:lnTo>
                  <a:pt x="0" y="11747"/>
                </a:lnTo>
                <a:lnTo>
                  <a:pt x="2184" y="17399"/>
                </a:lnTo>
                <a:lnTo>
                  <a:pt x="7099" y="19558"/>
                </a:lnTo>
                <a:lnTo>
                  <a:pt x="9055" y="20447"/>
                </a:lnTo>
                <a:lnTo>
                  <a:pt x="11036" y="21247"/>
                </a:lnTo>
                <a:lnTo>
                  <a:pt x="14173" y="22402"/>
                </a:lnTo>
                <a:lnTo>
                  <a:pt x="15303" y="22606"/>
                </a:lnTo>
                <a:lnTo>
                  <a:pt x="20408" y="22682"/>
                </a:lnTo>
                <a:lnTo>
                  <a:pt x="24180" y="20345"/>
                </a:lnTo>
                <a:lnTo>
                  <a:pt x="27597" y="11569"/>
                </a:lnTo>
                <a:lnTo>
                  <a:pt x="25057" y="6057"/>
                </a:lnTo>
                <a:lnTo>
                  <a:pt x="18351" y="3581"/>
                </a:lnTo>
                <a:lnTo>
                  <a:pt x="16738" y="2921"/>
                </a:lnTo>
                <a:lnTo>
                  <a:pt x="15138" y="2235"/>
                </a:lnTo>
                <a:lnTo>
                  <a:pt x="10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2" name="bk object 142"/>
          <p:cNvSpPr/>
          <p:nvPr/>
        </p:nvSpPr>
        <p:spPr>
          <a:xfrm>
            <a:off x="1051033" y="5337294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20586" y="0"/>
                </a:moveTo>
                <a:lnTo>
                  <a:pt x="15087" y="139"/>
                </a:lnTo>
                <a:lnTo>
                  <a:pt x="13296" y="228"/>
                </a:lnTo>
                <a:lnTo>
                  <a:pt x="11506" y="279"/>
                </a:lnTo>
                <a:lnTo>
                  <a:pt x="4368" y="304"/>
                </a:lnTo>
                <a:lnTo>
                  <a:pt x="0" y="4597"/>
                </a:lnTo>
                <a:lnTo>
                  <a:pt x="76" y="15049"/>
                </a:lnTo>
                <a:lnTo>
                  <a:pt x="4368" y="19253"/>
                </a:lnTo>
                <a:lnTo>
                  <a:pt x="11976" y="19342"/>
                </a:lnTo>
                <a:lnTo>
                  <a:pt x="14109" y="19291"/>
                </a:lnTo>
                <a:lnTo>
                  <a:pt x="21653" y="18859"/>
                </a:lnTo>
                <a:lnTo>
                  <a:pt x="25755" y="14350"/>
                </a:lnTo>
                <a:lnTo>
                  <a:pt x="25107" y="3848"/>
                </a:lnTo>
                <a:lnTo>
                  <a:pt x="20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3" name="bk object 143"/>
          <p:cNvSpPr/>
          <p:nvPr/>
        </p:nvSpPr>
        <p:spPr>
          <a:xfrm>
            <a:off x="1368874" y="2604515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693" y="0"/>
                </a:moveTo>
                <a:lnTo>
                  <a:pt x="8674" y="1358"/>
                </a:lnTo>
                <a:lnTo>
                  <a:pt x="5854" y="5829"/>
                </a:lnTo>
                <a:lnTo>
                  <a:pt x="0" y="15265"/>
                </a:lnTo>
                <a:lnTo>
                  <a:pt x="1498" y="21120"/>
                </a:lnTo>
                <a:lnTo>
                  <a:pt x="7658" y="24764"/>
                </a:lnTo>
                <a:lnTo>
                  <a:pt x="9372" y="25196"/>
                </a:lnTo>
                <a:lnTo>
                  <a:pt x="14389" y="25272"/>
                </a:lnTo>
                <a:lnTo>
                  <a:pt x="17678" y="23634"/>
                </a:lnTo>
                <a:lnTo>
                  <a:pt x="25374" y="11290"/>
                </a:lnTo>
                <a:lnTo>
                  <a:pt x="23901" y="5422"/>
                </a:lnTo>
                <a:lnTo>
                  <a:pt x="14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4" name="bk object 144"/>
          <p:cNvSpPr/>
          <p:nvPr/>
        </p:nvSpPr>
        <p:spPr>
          <a:xfrm>
            <a:off x="1348067" y="2650724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693" y="0"/>
                </a:moveTo>
                <a:lnTo>
                  <a:pt x="8661" y="1371"/>
                </a:lnTo>
                <a:lnTo>
                  <a:pt x="5854" y="5842"/>
                </a:lnTo>
                <a:lnTo>
                  <a:pt x="0" y="15278"/>
                </a:lnTo>
                <a:lnTo>
                  <a:pt x="1485" y="21132"/>
                </a:lnTo>
                <a:lnTo>
                  <a:pt x="6108" y="23850"/>
                </a:lnTo>
                <a:lnTo>
                  <a:pt x="7645" y="24777"/>
                </a:lnTo>
                <a:lnTo>
                  <a:pt x="9359" y="25209"/>
                </a:lnTo>
                <a:lnTo>
                  <a:pt x="14376" y="25273"/>
                </a:lnTo>
                <a:lnTo>
                  <a:pt x="17665" y="23634"/>
                </a:lnTo>
                <a:lnTo>
                  <a:pt x="19545" y="20650"/>
                </a:lnTo>
                <a:lnTo>
                  <a:pt x="22542" y="15798"/>
                </a:lnTo>
                <a:lnTo>
                  <a:pt x="25361" y="11303"/>
                </a:lnTo>
                <a:lnTo>
                  <a:pt x="23888" y="5435"/>
                </a:lnTo>
                <a:lnTo>
                  <a:pt x="14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5" name="bk object 145"/>
          <p:cNvSpPr/>
          <p:nvPr/>
        </p:nvSpPr>
        <p:spPr>
          <a:xfrm>
            <a:off x="1321944" y="2694837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509" y="0"/>
                </a:moveTo>
                <a:lnTo>
                  <a:pt x="6705" y="2133"/>
                </a:lnTo>
                <a:lnTo>
                  <a:pt x="4521" y="6921"/>
                </a:lnTo>
                <a:lnTo>
                  <a:pt x="2120" y="12255"/>
                </a:lnTo>
                <a:lnTo>
                  <a:pt x="0" y="17094"/>
                </a:lnTo>
                <a:lnTo>
                  <a:pt x="2273" y="22694"/>
                </a:lnTo>
                <a:lnTo>
                  <a:pt x="8445" y="25298"/>
                </a:lnTo>
                <a:lnTo>
                  <a:pt x="9715" y="25552"/>
                </a:lnTo>
                <a:lnTo>
                  <a:pt x="14808" y="25615"/>
                </a:lnTo>
                <a:lnTo>
                  <a:pt x="18465" y="23456"/>
                </a:lnTo>
                <a:lnTo>
                  <a:pt x="20078" y="19837"/>
                </a:lnTo>
                <a:lnTo>
                  <a:pt x="24574" y="9905"/>
                </a:lnTo>
                <a:lnTo>
                  <a:pt x="22352" y="4267"/>
                </a:lnTo>
                <a:lnTo>
                  <a:pt x="17424" y="2108"/>
                </a:lnTo>
                <a:lnTo>
                  <a:pt x="12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6" name="bk object 146"/>
          <p:cNvSpPr/>
          <p:nvPr/>
        </p:nvSpPr>
        <p:spPr>
          <a:xfrm>
            <a:off x="1292055" y="2737559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69" h="24130">
                <a:moveTo>
                  <a:pt x="12496" y="0"/>
                </a:moveTo>
                <a:lnTo>
                  <a:pt x="7315" y="4800"/>
                </a:lnTo>
                <a:lnTo>
                  <a:pt x="5994" y="5943"/>
                </a:lnTo>
                <a:lnTo>
                  <a:pt x="508" y="10426"/>
                </a:lnTo>
                <a:lnTo>
                  <a:pt x="0" y="16446"/>
                </a:lnTo>
                <a:lnTo>
                  <a:pt x="5372" y="22669"/>
                </a:lnTo>
                <a:lnTo>
                  <a:pt x="8077" y="23825"/>
                </a:lnTo>
                <a:lnTo>
                  <a:pt x="13081" y="23901"/>
                </a:lnTo>
                <a:lnTo>
                  <a:pt x="15367" y="23152"/>
                </a:lnTo>
                <a:lnTo>
                  <a:pt x="18897" y="20294"/>
                </a:lnTo>
                <a:lnTo>
                  <a:pt x="20497" y="18897"/>
                </a:lnTo>
                <a:lnTo>
                  <a:pt x="25958" y="13855"/>
                </a:lnTo>
                <a:lnTo>
                  <a:pt x="26111" y="7810"/>
                </a:lnTo>
                <a:lnTo>
                  <a:pt x="18681" y="152"/>
                </a:lnTo>
                <a:lnTo>
                  <a:pt x="12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7" name="bk object 147"/>
          <p:cNvSpPr/>
          <p:nvPr/>
        </p:nvSpPr>
        <p:spPr>
          <a:xfrm>
            <a:off x="1247018" y="2763194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18313" y="0"/>
                </a:moveTo>
                <a:lnTo>
                  <a:pt x="11544" y="2374"/>
                </a:lnTo>
                <a:lnTo>
                  <a:pt x="8153" y="3403"/>
                </a:lnTo>
                <a:lnTo>
                  <a:pt x="2971" y="4864"/>
                </a:lnTo>
                <a:lnTo>
                  <a:pt x="0" y="10147"/>
                </a:lnTo>
                <a:lnTo>
                  <a:pt x="1511" y="15214"/>
                </a:lnTo>
                <a:lnTo>
                  <a:pt x="2768" y="19303"/>
                </a:lnTo>
                <a:lnTo>
                  <a:pt x="6591" y="21983"/>
                </a:lnTo>
                <a:lnTo>
                  <a:pt x="11734" y="22059"/>
                </a:lnTo>
                <a:lnTo>
                  <a:pt x="12687" y="21958"/>
                </a:lnTo>
                <a:lnTo>
                  <a:pt x="15709" y="21120"/>
                </a:lnTo>
                <a:lnTo>
                  <a:pt x="17741" y="20446"/>
                </a:lnTo>
                <a:lnTo>
                  <a:pt x="24828" y="18021"/>
                </a:lnTo>
                <a:lnTo>
                  <a:pt x="27495" y="12585"/>
                </a:lnTo>
                <a:lnTo>
                  <a:pt x="23901" y="2654"/>
                </a:lnTo>
                <a:lnTo>
                  <a:pt x="18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8" name="bk object 148"/>
          <p:cNvSpPr/>
          <p:nvPr/>
        </p:nvSpPr>
        <p:spPr>
          <a:xfrm>
            <a:off x="1197379" y="2776328"/>
            <a:ext cx="31856" cy="25208"/>
          </a:xfrm>
          <a:custGeom>
            <a:avLst/>
            <a:gdLst/>
            <a:ahLst/>
            <a:cxnLst/>
            <a:rect l="l" t="t" r="r" b="b"/>
            <a:pathLst>
              <a:path w="27940" h="21589">
                <a:moveTo>
                  <a:pt x="19138" y="0"/>
                </a:moveTo>
                <a:lnTo>
                  <a:pt x="13944" y="1320"/>
                </a:lnTo>
                <a:lnTo>
                  <a:pt x="3009" y="4305"/>
                </a:lnTo>
                <a:lnTo>
                  <a:pt x="0" y="9588"/>
                </a:lnTo>
                <a:lnTo>
                  <a:pt x="1511" y="14643"/>
                </a:lnTo>
                <a:lnTo>
                  <a:pt x="2717" y="18783"/>
                </a:lnTo>
                <a:lnTo>
                  <a:pt x="6565" y="21501"/>
                </a:lnTo>
                <a:lnTo>
                  <a:pt x="11709" y="21577"/>
                </a:lnTo>
                <a:lnTo>
                  <a:pt x="12636" y="21450"/>
                </a:lnTo>
                <a:lnTo>
                  <a:pt x="24333" y="18300"/>
                </a:lnTo>
                <a:lnTo>
                  <a:pt x="27393" y="13055"/>
                </a:lnTo>
                <a:lnTo>
                  <a:pt x="24523" y="2920"/>
                </a:lnTo>
                <a:lnTo>
                  <a:pt x="19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49" name="bk object 149"/>
          <p:cNvSpPr/>
          <p:nvPr/>
        </p:nvSpPr>
        <p:spPr>
          <a:xfrm>
            <a:off x="1150242" y="2794072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5" h="24130">
                <a:moveTo>
                  <a:pt x="15595" y="0"/>
                </a:moveTo>
                <a:lnTo>
                  <a:pt x="9105" y="3835"/>
                </a:lnTo>
                <a:lnTo>
                  <a:pt x="7302" y="4965"/>
                </a:lnTo>
                <a:lnTo>
                  <a:pt x="1130" y="9093"/>
                </a:lnTo>
                <a:lnTo>
                  <a:pt x="0" y="15036"/>
                </a:lnTo>
                <a:lnTo>
                  <a:pt x="4940" y="22021"/>
                </a:lnTo>
                <a:lnTo>
                  <a:pt x="7937" y="23444"/>
                </a:lnTo>
                <a:lnTo>
                  <a:pt x="12966" y="23520"/>
                </a:lnTo>
                <a:lnTo>
                  <a:pt x="14935" y="22999"/>
                </a:lnTo>
                <a:lnTo>
                  <a:pt x="18072" y="20891"/>
                </a:lnTo>
                <a:lnTo>
                  <a:pt x="19557" y="19964"/>
                </a:lnTo>
                <a:lnTo>
                  <a:pt x="21081" y="19050"/>
                </a:lnTo>
                <a:lnTo>
                  <a:pt x="25717" y="16357"/>
                </a:lnTo>
                <a:lnTo>
                  <a:pt x="27203" y="10502"/>
                </a:lnTo>
                <a:lnTo>
                  <a:pt x="21615" y="1473"/>
                </a:lnTo>
                <a:lnTo>
                  <a:pt x="15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0" name="bk object 150"/>
          <p:cNvSpPr/>
          <p:nvPr/>
        </p:nvSpPr>
        <p:spPr>
          <a:xfrm>
            <a:off x="1120574" y="2831632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1252" y="0"/>
                </a:moveTo>
                <a:lnTo>
                  <a:pt x="5575" y="2374"/>
                </a:lnTo>
                <a:lnTo>
                  <a:pt x="2781" y="9359"/>
                </a:lnTo>
                <a:lnTo>
                  <a:pt x="2057" y="11480"/>
                </a:lnTo>
                <a:lnTo>
                  <a:pt x="1460" y="13614"/>
                </a:lnTo>
                <a:lnTo>
                  <a:pt x="0" y="18669"/>
                </a:lnTo>
                <a:lnTo>
                  <a:pt x="3047" y="23926"/>
                </a:lnTo>
                <a:lnTo>
                  <a:pt x="9093" y="25577"/>
                </a:lnTo>
                <a:lnTo>
                  <a:pt x="9931" y="25679"/>
                </a:lnTo>
                <a:lnTo>
                  <a:pt x="15074" y="25755"/>
                </a:lnTo>
                <a:lnTo>
                  <a:pt x="19075" y="23012"/>
                </a:lnTo>
                <a:lnTo>
                  <a:pt x="20726" y="17221"/>
                </a:lnTo>
                <a:lnTo>
                  <a:pt x="21234" y="15735"/>
                </a:lnTo>
                <a:lnTo>
                  <a:pt x="23799" y="9359"/>
                </a:lnTo>
                <a:lnTo>
                  <a:pt x="21310" y="3835"/>
                </a:lnTo>
                <a:lnTo>
                  <a:pt x="16281" y="1892"/>
                </a:lnTo>
                <a:lnTo>
                  <a:pt x="11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1" name="bk object 151"/>
          <p:cNvSpPr/>
          <p:nvPr/>
        </p:nvSpPr>
        <p:spPr>
          <a:xfrm>
            <a:off x="1122037" y="2881956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3271" y="0"/>
                </a:moveTo>
                <a:lnTo>
                  <a:pt x="2908" y="3035"/>
                </a:lnTo>
                <a:lnTo>
                  <a:pt x="0" y="8343"/>
                </a:lnTo>
                <a:lnTo>
                  <a:pt x="2184" y="15341"/>
                </a:lnTo>
                <a:lnTo>
                  <a:pt x="2998" y="17665"/>
                </a:lnTo>
                <a:lnTo>
                  <a:pt x="5092" y="23164"/>
                </a:lnTo>
                <a:lnTo>
                  <a:pt x="8750" y="25514"/>
                </a:lnTo>
                <a:lnTo>
                  <a:pt x="13855" y="25590"/>
                </a:lnTo>
                <a:lnTo>
                  <a:pt x="15036" y="25399"/>
                </a:lnTo>
                <a:lnTo>
                  <a:pt x="21285" y="23152"/>
                </a:lnTo>
                <a:lnTo>
                  <a:pt x="23850" y="17665"/>
                </a:lnTo>
                <a:lnTo>
                  <a:pt x="21336" y="11099"/>
                </a:lnTo>
                <a:lnTo>
                  <a:pt x="20764" y="9499"/>
                </a:lnTo>
                <a:lnTo>
                  <a:pt x="20294" y="7873"/>
                </a:lnTo>
                <a:lnTo>
                  <a:pt x="18719" y="2844"/>
                </a:lnTo>
                <a:lnTo>
                  <a:pt x="13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2" name="bk object 152"/>
          <p:cNvSpPr/>
          <p:nvPr/>
        </p:nvSpPr>
        <p:spPr>
          <a:xfrm>
            <a:off x="1144883" y="2927187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617" y="0"/>
                </a:moveTo>
                <a:lnTo>
                  <a:pt x="1422" y="5511"/>
                </a:lnTo>
                <a:lnTo>
                  <a:pt x="0" y="11404"/>
                </a:lnTo>
                <a:lnTo>
                  <a:pt x="6094" y="20942"/>
                </a:lnTo>
                <a:lnTo>
                  <a:pt x="7861" y="23647"/>
                </a:lnTo>
                <a:lnTo>
                  <a:pt x="10972" y="25196"/>
                </a:lnTo>
                <a:lnTo>
                  <a:pt x="15989" y="25272"/>
                </a:lnTo>
                <a:lnTo>
                  <a:pt x="17856" y="24803"/>
                </a:lnTo>
                <a:lnTo>
                  <a:pt x="19519" y="23748"/>
                </a:lnTo>
                <a:lnTo>
                  <a:pt x="24091" y="20942"/>
                </a:lnTo>
                <a:lnTo>
                  <a:pt x="25425" y="15049"/>
                </a:lnTo>
                <a:lnTo>
                  <a:pt x="22517" y="10617"/>
                </a:lnTo>
                <a:lnTo>
                  <a:pt x="16611" y="1409"/>
                </a:lnTo>
                <a:lnTo>
                  <a:pt x="106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3" name="bk object 153"/>
          <p:cNvSpPr/>
          <p:nvPr/>
        </p:nvSpPr>
        <p:spPr>
          <a:xfrm>
            <a:off x="1171650" y="2970835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1887" y="0"/>
                </a:moveTo>
                <a:lnTo>
                  <a:pt x="2120" y="4457"/>
                </a:lnTo>
                <a:lnTo>
                  <a:pt x="0" y="10109"/>
                </a:lnTo>
                <a:lnTo>
                  <a:pt x="2286" y="14871"/>
                </a:lnTo>
                <a:lnTo>
                  <a:pt x="3098" y="16497"/>
                </a:lnTo>
                <a:lnTo>
                  <a:pt x="6070" y="23342"/>
                </a:lnTo>
                <a:lnTo>
                  <a:pt x="9652" y="25539"/>
                </a:lnTo>
                <a:lnTo>
                  <a:pt x="14719" y="25615"/>
                </a:lnTo>
                <a:lnTo>
                  <a:pt x="16040" y="25374"/>
                </a:lnTo>
                <a:lnTo>
                  <a:pt x="22301" y="22847"/>
                </a:lnTo>
                <a:lnTo>
                  <a:pt x="24625" y="17284"/>
                </a:lnTo>
                <a:lnTo>
                  <a:pt x="21767" y="10553"/>
                </a:lnTo>
                <a:lnTo>
                  <a:pt x="20015" y="6819"/>
                </a:lnTo>
                <a:lnTo>
                  <a:pt x="17716" y="2044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4" name="bk object 154"/>
          <p:cNvSpPr/>
          <p:nvPr/>
        </p:nvSpPr>
        <p:spPr>
          <a:xfrm>
            <a:off x="1185811" y="3021037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19" h="25400">
                <a:moveTo>
                  <a:pt x="14744" y="0"/>
                </a:moveTo>
                <a:lnTo>
                  <a:pt x="9448" y="482"/>
                </a:lnTo>
                <a:lnTo>
                  <a:pt x="4076" y="838"/>
                </a:lnTo>
                <a:lnTo>
                  <a:pt x="0" y="5372"/>
                </a:lnTo>
                <a:lnTo>
                  <a:pt x="406" y="10629"/>
                </a:lnTo>
                <a:lnTo>
                  <a:pt x="520" y="12357"/>
                </a:lnTo>
                <a:lnTo>
                  <a:pt x="636" y="15519"/>
                </a:lnTo>
                <a:lnTo>
                  <a:pt x="736" y="20993"/>
                </a:lnTo>
                <a:lnTo>
                  <a:pt x="5016" y="25120"/>
                </a:lnTo>
                <a:lnTo>
                  <a:pt x="10591" y="25209"/>
                </a:lnTo>
                <a:lnTo>
                  <a:pt x="15989" y="25107"/>
                </a:lnTo>
                <a:lnTo>
                  <a:pt x="20281" y="20764"/>
                </a:lnTo>
                <a:lnTo>
                  <a:pt x="20167" y="15519"/>
                </a:lnTo>
                <a:lnTo>
                  <a:pt x="20053" y="11379"/>
                </a:lnTo>
                <a:lnTo>
                  <a:pt x="19519" y="4063"/>
                </a:lnTo>
                <a:lnTo>
                  <a:pt x="14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5" name="bk object 155"/>
          <p:cNvSpPr/>
          <p:nvPr/>
        </p:nvSpPr>
        <p:spPr>
          <a:xfrm>
            <a:off x="1177311" y="3070988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30" h="26035">
                <a:moveTo>
                  <a:pt x="10134" y="0"/>
                </a:moveTo>
                <a:lnTo>
                  <a:pt x="4724" y="2844"/>
                </a:lnTo>
                <a:lnTo>
                  <a:pt x="3219" y="8000"/>
                </a:lnTo>
                <a:lnTo>
                  <a:pt x="2781" y="9588"/>
                </a:lnTo>
                <a:lnTo>
                  <a:pt x="2247" y="11277"/>
                </a:lnTo>
                <a:lnTo>
                  <a:pt x="1629" y="13068"/>
                </a:lnTo>
                <a:lnTo>
                  <a:pt x="0" y="17970"/>
                </a:lnTo>
                <a:lnTo>
                  <a:pt x="2806" y="23342"/>
                </a:lnTo>
                <a:lnTo>
                  <a:pt x="7937" y="25006"/>
                </a:lnTo>
                <a:lnTo>
                  <a:pt x="8902" y="25298"/>
                </a:lnTo>
                <a:lnTo>
                  <a:pt x="9880" y="25450"/>
                </a:lnTo>
                <a:lnTo>
                  <a:pt x="15011" y="25526"/>
                </a:lnTo>
                <a:lnTo>
                  <a:pt x="18910" y="22999"/>
                </a:lnTo>
                <a:lnTo>
                  <a:pt x="20916" y="16979"/>
                </a:lnTo>
                <a:lnTo>
                  <a:pt x="21526" y="15011"/>
                </a:lnTo>
                <a:lnTo>
                  <a:pt x="22102" y="12966"/>
                </a:lnTo>
                <a:lnTo>
                  <a:pt x="23545" y="8000"/>
                </a:lnTo>
                <a:lnTo>
                  <a:pt x="20523" y="2755"/>
                </a:lnTo>
                <a:lnTo>
                  <a:pt x="15316" y="1320"/>
                </a:lnTo>
                <a:lnTo>
                  <a:pt x="10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6" name="bk object 156"/>
          <p:cNvSpPr/>
          <p:nvPr/>
        </p:nvSpPr>
        <p:spPr>
          <a:xfrm>
            <a:off x="1158234" y="3118278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1658" y="0"/>
                </a:moveTo>
                <a:lnTo>
                  <a:pt x="5994" y="2362"/>
                </a:lnTo>
                <a:lnTo>
                  <a:pt x="1892" y="12738"/>
                </a:lnTo>
                <a:lnTo>
                  <a:pt x="0" y="17691"/>
                </a:lnTo>
                <a:lnTo>
                  <a:pt x="2578" y="23164"/>
                </a:lnTo>
                <a:lnTo>
                  <a:pt x="7645" y="25031"/>
                </a:lnTo>
                <a:lnTo>
                  <a:pt x="8724" y="25399"/>
                </a:lnTo>
                <a:lnTo>
                  <a:pt x="9817" y="25603"/>
                </a:lnTo>
                <a:lnTo>
                  <a:pt x="14935" y="25679"/>
                </a:lnTo>
                <a:lnTo>
                  <a:pt x="18732" y="23304"/>
                </a:lnTo>
                <a:lnTo>
                  <a:pt x="20205" y="19456"/>
                </a:lnTo>
                <a:lnTo>
                  <a:pt x="22237" y="14249"/>
                </a:lnTo>
                <a:lnTo>
                  <a:pt x="24218" y="9347"/>
                </a:lnTo>
                <a:lnTo>
                  <a:pt x="21716" y="3822"/>
                </a:lnTo>
                <a:lnTo>
                  <a:pt x="11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7" name="bk object 157"/>
          <p:cNvSpPr/>
          <p:nvPr/>
        </p:nvSpPr>
        <p:spPr>
          <a:xfrm>
            <a:off x="1143209" y="3166914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4" h="26035">
                <a:moveTo>
                  <a:pt x="9639" y="0"/>
                </a:moveTo>
                <a:lnTo>
                  <a:pt x="4292" y="3073"/>
                </a:lnTo>
                <a:lnTo>
                  <a:pt x="2882" y="8128"/>
                </a:lnTo>
                <a:lnTo>
                  <a:pt x="1346" y="13817"/>
                </a:lnTo>
                <a:lnTo>
                  <a:pt x="0" y="18910"/>
                </a:lnTo>
                <a:lnTo>
                  <a:pt x="3162" y="24104"/>
                </a:lnTo>
                <a:lnTo>
                  <a:pt x="8381" y="25425"/>
                </a:lnTo>
                <a:lnTo>
                  <a:pt x="9156" y="25603"/>
                </a:lnTo>
                <a:lnTo>
                  <a:pt x="9944" y="25704"/>
                </a:lnTo>
                <a:lnTo>
                  <a:pt x="15112" y="25781"/>
                </a:lnTo>
                <a:lnTo>
                  <a:pt x="19126" y="22936"/>
                </a:lnTo>
                <a:lnTo>
                  <a:pt x="20281" y="18580"/>
                </a:lnTo>
                <a:lnTo>
                  <a:pt x="21742" y="13195"/>
                </a:lnTo>
                <a:lnTo>
                  <a:pt x="23164" y="8115"/>
                </a:lnTo>
                <a:lnTo>
                  <a:pt x="20104" y="2895"/>
                </a:lnTo>
                <a:lnTo>
                  <a:pt x="14884" y="1498"/>
                </a:lnTo>
                <a:lnTo>
                  <a:pt x="9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8" name="bk object 158"/>
          <p:cNvSpPr/>
          <p:nvPr/>
        </p:nvSpPr>
        <p:spPr>
          <a:xfrm>
            <a:off x="1133198" y="3217049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683" y="0"/>
                </a:moveTo>
                <a:lnTo>
                  <a:pt x="2743" y="3657"/>
                </a:lnTo>
                <a:lnTo>
                  <a:pt x="1828" y="8851"/>
                </a:lnTo>
                <a:lnTo>
                  <a:pt x="850" y="14592"/>
                </a:lnTo>
                <a:lnTo>
                  <a:pt x="0" y="19799"/>
                </a:lnTo>
                <a:lnTo>
                  <a:pt x="3644" y="24688"/>
                </a:lnTo>
                <a:lnTo>
                  <a:pt x="8966" y="25514"/>
                </a:lnTo>
                <a:lnTo>
                  <a:pt x="9905" y="25615"/>
                </a:lnTo>
                <a:lnTo>
                  <a:pt x="15163" y="25692"/>
                </a:lnTo>
                <a:lnTo>
                  <a:pt x="19380" y="22352"/>
                </a:lnTo>
                <a:lnTo>
                  <a:pt x="21107" y="12141"/>
                </a:lnTo>
                <a:lnTo>
                  <a:pt x="22034" y="6959"/>
                </a:lnTo>
                <a:lnTo>
                  <a:pt x="18465" y="2032"/>
                </a:lnTo>
                <a:lnTo>
                  <a:pt x="13144" y="1117"/>
                </a:lnTo>
                <a:lnTo>
                  <a:pt x="7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59" name="bk object 159"/>
          <p:cNvSpPr/>
          <p:nvPr/>
        </p:nvSpPr>
        <p:spPr>
          <a:xfrm>
            <a:off x="2535782" y="1703334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6192" y="0"/>
                </a:moveTo>
                <a:lnTo>
                  <a:pt x="10058" y="838"/>
                </a:lnTo>
                <a:lnTo>
                  <a:pt x="6781" y="5016"/>
                </a:lnTo>
                <a:lnTo>
                  <a:pt x="0" y="13817"/>
                </a:lnTo>
                <a:lnTo>
                  <a:pt x="863" y="19786"/>
                </a:lnTo>
                <a:lnTo>
                  <a:pt x="6921" y="24206"/>
                </a:lnTo>
                <a:lnTo>
                  <a:pt x="8915" y="24828"/>
                </a:lnTo>
                <a:lnTo>
                  <a:pt x="13944" y="24891"/>
                </a:lnTo>
                <a:lnTo>
                  <a:pt x="16929" y="23596"/>
                </a:lnTo>
                <a:lnTo>
                  <a:pt x="25654" y="12344"/>
                </a:lnTo>
                <a:lnTo>
                  <a:pt x="24790" y="6362"/>
                </a:lnTo>
                <a:lnTo>
                  <a:pt x="20485" y="3200"/>
                </a:lnTo>
                <a:lnTo>
                  <a:pt x="16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0" name="bk object 160"/>
          <p:cNvSpPr/>
          <p:nvPr/>
        </p:nvSpPr>
        <p:spPr>
          <a:xfrm>
            <a:off x="2506580" y="1745033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5074" y="0"/>
                </a:moveTo>
                <a:lnTo>
                  <a:pt x="9042" y="1206"/>
                </a:lnTo>
                <a:lnTo>
                  <a:pt x="6034" y="5715"/>
                </a:lnTo>
                <a:lnTo>
                  <a:pt x="0" y="15011"/>
                </a:lnTo>
                <a:lnTo>
                  <a:pt x="1371" y="20891"/>
                </a:lnTo>
                <a:lnTo>
                  <a:pt x="7531" y="24650"/>
                </a:lnTo>
                <a:lnTo>
                  <a:pt x="9283" y="25120"/>
                </a:lnTo>
                <a:lnTo>
                  <a:pt x="14312" y="25184"/>
                </a:lnTo>
                <a:lnTo>
                  <a:pt x="17564" y="23609"/>
                </a:lnTo>
                <a:lnTo>
                  <a:pt x="19430" y="20701"/>
                </a:lnTo>
                <a:lnTo>
                  <a:pt x="22491" y="16014"/>
                </a:lnTo>
                <a:lnTo>
                  <a:pt x="25450" y="11607"/>
                </a:lnTo>
                <a:lnTo>
                  <a:pt x="24168" y="5715"/>
                </a:lnTo>
                <a:lnTo>
                  <a:pt x="19634" y="2832"/>
                </a:lnTo>
                <a:lnTo>
                  <a:pt x="15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1" name="bk object 161"/>
          <p:cNvSpPr/>
          <p:nvPr/>
        </p:nvSpPr>
        <p:spPr>
          <a:xfrm>
            <a:off x="2481281" y="1789021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13550" y="0"/>
                </a:moveTo>
                <a:lnTo>
                  <a:pt x="7645" y="1828"/>
                </a:lnTo>
                <a:lnTo>
                  <a:pt x="5156" y="6476"/>
                </a:lnTo>
                <a:lnTo>
                  <a:pt x="2400" y="11683"/>
                </a:lnTo>
                <a:lnTo>
                  <a:pt x="0" y="16382"/>
                </a:lnTo>
                <a:lnTo>
                  <a:pt x="1930" y="22110"/>
                </a:lnTo>
                <a:lnTo>
                  <a:pt x="6781" y="24460"/>
                </a:lnTo>
                <a:lnTo>
                  <a:pt x="8140" y="25145"/>
                </a:lnTo>
                <a:lnTo>
                  <a:pt x="9588" y="25463"/>
                </a:lnTo>
                <a:lnTo>
                  <a:pt x="14643" y="25526"/>
                </a:lnTo>
                <a:lnTo>
                  <a:pt x="18160" y="23609"/>
                </a:lnTo>
                <a:lnTo>
                  <a:pt x="19888" y="20243"/>
                </a:lnTo>
                <a:lnTo>
                  <a:pt x="22491" y="15303"/>
                </a:lnTo>
                <a:lnTo>
                  <a:pt x="24980" y="10655"/>
                </a:lnTo>
                <a:lnTo>
                  <a:pt x="23126" y="4902"/>
                </a:lnTo>
                <a:lnTo>
                  <a:pt x="1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2" name="bk object 162"/>
          <p:cNvSpPr/>
          <p:nvPr/>
        </p:nvSpPr>
        <p:spPr>
          <a:xfrm>
            <a:off x="2453009" y="1832307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5">
                <a:moveTo>
                  <a:pt x="16852" y="0"/>
                </a:moveTo>
                <a:lnTo>
                  <a:pt x="10667" y="546"/>
                </a:lnTo>
                <a:lnTo>
                  <a:pt x="7226" y="4584"/>
                </a:lnTo>
                <a:lnTo>
                  <a:pt x="4864" y="7277"/>
                </a:lnTo>
                <a:lnTo>
                  <a:pt x="0" y="12420"/>
                </a:lnTo>
                <a:lnTo>
                  <a:pt x="266" y="18440"/>
                </a:lnTo>
                <a:lnTo>
                  <a:pt x="6095" y="23660"/>
                </a:lnTo>
                <a:lnTo>
                  <a:pt x="8407" y="24485"/>
                </a:lnTo>
                <a:lnTo>
                  <a:pt x="13423" y="24561"/>
                </a:lnTo>
                <a:lnTo>
                  <a:pt x="16103" y="23533"/>
                </a:lnTo>
                <a:lnTo>
                  <a:pt x="19481" y="19951"/>
                </a:lnTo>
                <a:lnTo>
                  <a:pt x="20866" y="18414"/>
                </a:lnTo>
                <a:lnTo>
                  <a:pt x="25679" y="12814"/>
                </a:lnTo>
                <a:lnTo>
                  <a:pt x="25133" y="6794"/>
                </a:lnTo>
                <a:lnTo>
                  <a:pt x="16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3" name="bk object 163"/>
          <p:cNvSpPr/>
          <p:nvPr/>
        </p:nvSpPr>
        <p:spPr>
          <a:xfrm>
            <a:off x="2161077" y="1860013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4">
                <a:moveTo>
                  <a:pt x="9728" y="0"/>
                </a:moveTo>
                <a:lnTo>
                  <a:pt x="4317" y="50"/>
                </a:lnTo>
                <a:lnTo>
                  <a:pt x="0" y="4356"/>
                </a:lnTo>
                <a:lnTo>
                  <a:pt x="126" y="14897"/>
                </a:lnTo>
                <a:lnTo>
                  <a:pt x="5016" y="18618"/>
                </a:lnTo>
                <a:lnTo>
                  <a:pt x="9969" y="19050"/>
                </a:lnTo>
                <a:lnTo>
                  <a:pt x="11760" y="19050"/>
                </a:lnTo>
                <a:lnTo>
                  <a:pt x="15570" y="19164"/>
                </a:lnTo>
                <a:lnTo>
                  <a:pt x="20904" y="19240"/>
                </a:lnTo>
                <a:lnTo>
                  <a:pt x="25336" y="15138"/>
                </a:lnTo>
                <a:lnTo>
                  <a:pt x="25615" y="4660"/>
                </a:lnTo>
                <a:lnTo>
                  <a:pt x="21374" y="279"/>
                </a:lnTo>
                <a:lnTo>
                  <a:pt x="12153" y="25"/>
                </a:lnTo>
                <a:lnTo>
                  <a:pt x="9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4" name="bk object 164"/>
          <p:cNvSpPr/>
          <p:nvPr/>
        </p:nvSpPr>
        <p:spPr>
          <a:xfrm>
            <a:off x="2211230" y="1864243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6845" y="0"/>
                </a:moveTo>
                <a:lnTo>
                  <a:pt x="1803" y="3378"/>
                </a:lnTo>
                <a:lnTo>
                  <a:pt x="0" y="13766"/>
                </a:lnTo>
                <a:lnTo>
                  <a:pt x="3568" y="18681"/>
                </a:lnTo>
                <a:lnTo>
                  <a:pt x="15252" y="20637"/>
                </a:lnTo>
                <a:lnTo>
                  <a:pt x="15735" y="20675"/>
                </a:lnTo>
                <a:lnTo>
                  <a:pt x="20980" y="20739"/>
                </a:lnTo>
                <a:lnTo>
                  <a:pt x="25196" y="17398"/>
                </a:lnTo>
                <a:lnTo>
                  <a:pt x="26860" y="7518"/>
                </a:lnTo>
                <a:lnTo>
                  <a:pt x="23240" y="2616"/>
                </a:lnTo>
                <a:lnTo>
                  <a:pt x="6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5" name="bk object 165"/>
          <p:cNvSpPr/>
          <p:nvPr/>
        </p:nvSpPr>
        <p:spPr>
          <a:xfrm>
            <a:off x="2412007" y="1864592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6370" y="0"/>
                </a:moveTo>
                <a:lnTo>
                  <a:pt x="10071" y="3378"/>
                </a:lnTo>
                <a:lnTo>
                  <a:pt x="6832" y="4978"/>
                </a:lnTo>
                <a:lnTo>
                  <a:pt x="1981" y="7277"/>
                </a:lnTo>
                <a:lnTo>
                  <a:pt x="0" y="13004"/>
                </a:lnTo>
                <a:lnTo>
                  <a:pt x="4076" y="21043"/>
                </a:lnTo>
                <a:lnTo>
                  <a:pt x="7480" y="22987"/>
                </a:lnTo>
                <a:lnTo>
                  <a:pt x="12534" y="23063"/>
                </a:lnTo>
                <a:lnTo>
                  <a:pt x="14058" y="22758"/>
                </a:lnTo>
                <a:lnTo>
                  <a:pt x="17360" y="21170"/>
                </a:lnTo>
                <a:lnTo>
                  <a:pt x="19240" y="20218"/>
                </a:lnTo>
                <a:lnTo>
                  <a:pt x="25781" y="16713"/>
                </a:lnTo>
                <a:lnTo>
                  <a:pt x="27533" y="10922"/>
                </a:lnTo>
                <a:lnTo>
                  <a:pt x="24917" y="6324"/>
                </a:lnTo>
                <a:lnTo>
                  <a:pt x="22326" y="1701"/>
                </a:lnTo>
                <a:lnTo>
                  <a:pt x="16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6" name="bk object 166"/>
          <p:cNvSpPr/>
          <p:nvPr/>
        </p:nvSpPr>
        <p:spPr>
          <a:xfrm>
            <a:off x="2109184" y="1863494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5" h="21590">
                <a:moveTo>
                  <a:pt x="19659" y="0"/>
                </a:moveTo>
                <a:lnTo>
                  <a:pt x="14414" y="1155"/>
                </a:lnTo>
                <a:lnTo>
                  <a:pt x="12344" y="1587"/>
                </a:lnTo>
                <a:lnTo>
                  <a:pt x="10312" y="2082"/>
                </a:lnTo>
                <a:lnTo>
                  <a:pt x="3073" y="4025"/>
                </a:lnTo>
                <a:lnTo>
                  <a:pt x="0" y="9245"/>
                </a:lnTo>
                <a:lnTo>
                  <a:pt x="1460" y="14338"/>
                </a:lnTo>
                <a:lnTo>
                  <a:pt x="2628" y="18503"/>
                </a:lnTo>
                <a:lnTo>
                  <a:pt x="6515" y="21272"/>
                </a:lnTo>
                <a:lnTo>
                  <a:pt x="11645" y="21348"/>
                </a:lnTo>
                <a:lnTo>
                  <a:pt x="12560" y="21247"/>
                </a:lnTo>
                <a:lnTo>
                  <a:pt x="15214" y="20535"/>
                </a:lnTo>
                <a:lnTo>
                  <a:pt x="16954" y="20129"/>
                </a:lnTo>
                <a:lnTo>
                  <a:pt x="23977" y="18605"/>
                </a:lnTo>
                <a:lnTo>
                  <a:pt x="27292" y="13512"/>
                </a:lnTo>
                <a:lnTo>
                  <a:pt x="24917" y="3238"/>
                </a:lnTo>
                <a:lnTo>
                  <a:pt x="19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7" name="bk object 167"/>
          <p:cNvSpPr/>
          <p:nvPr/>
        </p:nvSpPr>
        <p:spPr>
          <a:xfrm>
            <a:off x="2261839" y="1872579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5" h="20955">
                <a:moveTo>
                  <a:pt x="6629" y="0"/>
                </a:moveTo>
                <a:lnTo>
                  <a:pt x="1714" y="3632"/>
                </a:lnTo>
                <a:lnTo>
                  <a:pt x="0" y="14020"/>
                </a:lnTo>
                <a:lnTo>
                  <a:pt x="3619" y="18922"/>
                </a:lnTo>
                <a:lnTo>
                  <a:pt x="15214" y="20789"/>
                </a:lnTo>
                <a:lnTo>
                  <a:pt x="15697" y="20827"/>
                </a:lnTo>
                <a:lnTo>
                  <a:pt x="20942" y="20891"/>
                </a:lnTo>
                <a:lnTo>
                  <a:pt x="25158" y="17576"/>
                </a:lnTo>
                <a:lnTo>
                  <a:pt x="25971" y="12865"/>
                </a:lnTo>
                <a:lnTo>
                  <a:pt x="26822" y="7683"/>
                </a:lnTo>
                <a:lnTo>
                  <a:pt x="23202" y="2781"/>
                </a:lnTo>
                <a:lnTo>
                  <a:pt x="12103" y="990"/>
                </a:lnTo>
                <a:lnTo>
                  <a:pt x="6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8" name="bk object 168"/>
          <p:cNvSpPr/>
          <p:nvPr/>
        </p:nvSpPr>
        <p:spPr>
          <a:xfrm>
            <a:off x="2363881" y="1881104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69" h="20955">
                <a:moveTo>
                  <a:pt x="20180" y="0"/>
                </a:moveTo>
                <a:lnTo>
                  <a:pt x="14757" y="787"/>
                </a:lnTo>
                <a:lnTo>
                  <a:pt x="9245" y="1422"/>
                </a:lnTo>
                <a:lnTo>
                  <a:pt x="3873" y="1968"/>
                </a:lnTo>
                <a:lnTo>
                  <a:pt x="0" y="6654"/>
                </a:lnTo>
                <a:lnTo>
                  <a:pt x="1092" y="16713"/>
                </a:lnTo>
                <a:lnTo>
                  <a:pt x="5257" y="20332"/>
                </a:lnTo>
                <a:lnTo>
                  <a:pt x="10160" y="20408"/>
                </a:lnTo>
                <a:lnTo>
                  <a:pt x="10934" y="20396"/>
                </a:lnTo>
                <a:lnTo>
                  <a:pt x="13398" y="20154"/>
                </a:lnTo>
                <a:lnTo>
                  <a:pt x="15430" y="19913"/>
                </a:lnTo>
                <a:lnTo>
                  <a:pt x="22796" y="18948"/>
                </a:lnTo>
                <a:lnTo>
                  <a:pt x="26530" y="14135"/>
                </a:lnTo>
                <a:lnTo>
                  <a:pt x="25768" y="8928"/>
                </a:lnTo>
                <a:lnTo>
                  <a:pt x="25044" y="3708"/>
                </a:lnTo>
                <a:lnTo>
                  <a:pt x="2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69" name="bk object 169"/>
          <p:cNvSpPr/>
          <p:nvPr/>
        </p:nvSpPr>
        <p:spPr>
          <a:xfrm>
            <a:off x="2312577" y="1880779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69" h="20955">
                <a:moveTo>
                  <a:pt x="6261" y="0"/>
                </a:moveTo>
                <a:lnTo>
                  <a:pt x="1460" y="3746"/>
                </a:lnTo>
                <a:lnTo>
                  <a:pt x="0" y="14160"/>
                </a:lnTo>
                <a:lnTo>
                  <a:pt x="3759" y="18961"/>
                </a:lnTo>
                <a:lnTo>
                  <a:pt x="11150" y="19951"/>
                </a:lnTo>
                <a:lnTo>
                  <a:pt x="13220" y="20192"/>
                </a:lnTo>
                <a:lnTo>
                  <a:pt x="15582" y="20434"/>
                </a:lnTo>
                <a:lnTo>
                  <a:pt x="21158" y="20510"/>
                </a:lnTo>
                <a:lnTo>
                  <a:pt x="25476" y="16802"/>
                </a:lnTo>
                <a:lnTo>
                  <a:pt x="26479" y="6616"/>
                </a:lnTo>
                <a:lnTo>
                  <a:pt x="22555" y="1943"/>
                </a:lnTo>
                <a:lnTo>
                  <a:pt x="17183" y="1447"/>
                </a:lnTo>
                <a:lnTo>
                  <a:pt x="13538" y="1054"/>
                </a:lnTo>
                <a:lnTo>
                  <a:pt x="11734" y="812"/>
                </a:lnTo>
                <a:lnTo>
                  <a:pt x="6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0" name="bk object 170"/>
          <p:cNvSpPr/>
          <p:nvPr/>
        </p:nvSpPr>
        <p:spPr>
          <a:xfrm>
            <a:off x="2062428" y="1881964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5" h="23494">
                <a:moveTo>
                  <a:pt x="15608" y="0"/>
                </a:moveTo>
                <a:lnTo>
                  <a:pt x="9182" y="3784"/>
                </a:lnTo>
                <a:lnTo>
                  <a:pt x="7442" y="4889"/>
                </a:lnTo>
                <a:lnTo>
                  <a:pt x="1181" y="8953"/>
                </a:lnTo>
                <a:lnTo>
                  <a:pt x="0" y="14871"/>
                </a:lnTo>
                <a:lnTo>
                  <a:pt x="3009" y="19253"/>
                </a:lnTo>
                <a:lnTo>
                  <a:pt x="4876" y="21932"/>
                </a:lnTo>
                <a:lnTo>
                  <a:pt x="7912" y="23406"/>
                </a:lnTo>
                <a:lnTo>
                  <a:pt x="12928" y="23482"/>
                </a:lnTo>
                <a:lnTo>
                  <a:pt x="14884" y="22961"/>
                </a:lnTo>
                <a:lnTo>
                  <a:pt x="18110" y="20853"/>
                </a:lnTo>
                <a:lnTo>
                  <a:pt x="21145" y="19011"/>
                </a:lnTo>
                <a:lnTo>
                  <a:pt x="25755" y="16281"/>
                </a:lnTo>
                <a:lnTo>
                  <a:pt x="27216" y="10426"/>
                </a:lnTo>
                <a:lnTo>
                  <a:pt x="21615" y="1422"/>
                </a:lnTo>
                <a:lnTo>
                  <a:pt x="15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1" name="bk object 171"/>
          <p:cNvSpPr/>
          <p:nvPr/>
        </p:nvSpPr>
        <p:spPr>
          <a:xfrm>
            <a:off x="2025032" y="191517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145" y="0"/>
                </a:moveTo>
                <a:lnTo>
                  <a:pt x="10998" y="304"/>
                </a:lnTo>
                <a:lnTo>
                  <a:pt x="7391" y="4241"/>
                </a:lnTo>
                <a:lnTo>
                  <a:pt x="3594" y="8534"/>
                </a:lnTo>
                <a:lnTo>
                  <a:pt x="0" y="12458"/>
                </a:lnTo>
                <a:lnTo>
                  <a:pt x="342" y="18453"/>
                </a:lnTo>
                <a:lnTo>
                  <a:pt x="6197" y="23571"/>
                </a:lnTo>
                <a:lnTo>
                  <a:pt x="8470" y="24384"/>
                </a:lnTo>
                <a:lnTo>
                  <a:pt x="13487" y="24447"/>
                </a:lnTo>
                <a:lnTo>
                  <a:pt x="16217" y="23380"/>
                </a:lnTo>
                <a:lnTo>
                  <a:pt x="18173" y="21247"/>
                </a:lnTo>
                <a:lnTo>
                  <a:pt x="22034" y="16891"/>
                </a:lnTo>
                <a:lnTo>
                  <a:pt x="25628" y="12941"/>
                </a:lnTo>
                <a:lnTo>
                  <a:pt x="25234" y="6946"/>
                </a:lnTo>
                <a:lnTo>
                  <a:pt x="21196" y="3429"/>
                </a:lnTo>
                <a:lnTo>
                  <a:pt x="17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2" name="bk object 172"/>
          <p:cNvSpPr/>
          <p:nvPr/>
        </p:nvSpPr>
        <p:spPr>
          <a:xfrm>
            <a:off x="1984300" y="1947613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6598" y="0"/>
                </a:moveTo>
                <a:lnTo>
                  <a:pt x="10274" y="3238"/>
                </a:lnTo>
                <a:lnTo>
                  <a:pt x="8737" y="3975"/>
                </a:lnTo>
                <a:lnTo>
                  <a:pt x="2235" y="6807"/>
                </a:lnTo>
                <a:lnTo>
                  <a:pt x="0" y="12433"/>
                </a:lnTo>
                <a:lnTo>
                  <a:pt x="2222" y="17233"/>
                </a:lnTo>
                <a:lnTo>
                  <a:pt x="3809" y="20739"/>
                </a:lnTo>
                <a:lnTo>
                  <a:pt x="7327" y="22834"/>
                </a:lnTo>
                <a:lnTo>
                  <a:pt x="27558" y="11049"/>
                </a:lnTo>
                <a:lnTo>
                  <a:pt x="22517" y="1778"/>
                </a:lnTo>
                <a:lnTo>
                  <a:pt x="16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3" name="bk object 173"/>
          <p:cNvSpPr/>
          <p:nvPr/>
        </p:nvSpPr>
        <p:spPr>
          <a:xfrm>
            <a:off x="1936012" y="1961536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5" h="19685">
                <a:moveTo>
                  <a:pt x="20269" y="0"/>
                </a:moveTo>
                <a:lnTo>
                  <a:pt x="15151" y="508"/>
                </a:lnTo>
                <a:lnTo>
                  <a:pt x="13373" y="584"/>
                </a:lnTo>
                <a:lnTo>
                  <a:pt x="11569" y="635"/>
                </a:lnTo>
                <a:lnTo>
                  <a:pt x="4368" y="647"/>
                </a:lnTo>
                <a:lnTo>
                  <a:pt x="0" y="4927"/>
                </a:lnTo>
                <a:lnTo>
                  <a:pt x="63" y="15405"/>
                </a:lnTo>
                <a:lnTo>
                  <a:pt x="4356" y="19608"/>
                </a:lnTo>
                <a:lnTo>
                  <a:pt x="9677" y="19685"/>
                </a:lnTo>
                <a:lnTo>
                  <a:pt x="11988" y="19685"/>
                </a:lnTo>
                <a:lnTo>
                  <a:pt x="14084" y="19646"/>
                </a:lnTo>
                <a:lnTo>
                  <a:pt x="16167" y="19519"/>
                </a:lnTo>
                <a:lnTo>
                  <a:pt x="21564" y="19265"/>
                </a:lnTo>
                <a:lnTo>
                  <a:pt x="25704" y="14795"/>
                </a:lnTo>
                <a:lnTo>
                  <a:pt x="25133" y="4279"/>
                </a:lnTo>
                <a:lnTo>
                  <a:pt x="20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4" name="bk object 174"/>
          <p:cNvSpPr/>
          <p:nvPr/>
        </p:nvSpPr>
        <p:spPr>
          <a:xfrm>
            <a:off x="2901297" y="1135815"/>
            <a:ext cx="545880" cy="292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5" name="bk object 175"/>
          <p:cNvSpPr/>
          <p:nvPr/>
        </p:nvSpPr>
        <p:spPr>
          <a:xfrm>
            <a:off x="2713212" y="4689736"/>
            <a:ext cx="474087" cy="281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6" name="bk object 176"/>
          <p:cNvSpPr/>
          <p:nvPr/>
        </p:nvSpPr>
        <p:spPr>
          <a:xfrm>
            <a:off x="5248455" y="2067836"/>
            <a:ext cx="30408" cy="22984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4749" y="0"/>
                </a:moveTo>
                <a:lnTo>
                  <a:pt x="330" y="4102"/>
                </a:lnTo>
                <a:lnTo>
                  <a:pt x="0" y="14528"/>
                </a:lnTo>
                <a:lnTo>
                  <a:pt x="4241" y="18948"/>
                </a:lnTo>
                <a:lnTo>
                  <a:pt x="9626" y="19113"/>
                </a:lnTo>
                <a:lnTo>
                  <a:pt x="13055" y="19278"/>
                </a:lnTo>
                <a:lnTo>
                  <a:pt x="15062" y="19519"/>
                </a:lnTo>
                <a:lnTo>
                  <a:pt x="20675" y="19596"/>
                </a:lnTo>
                <a:lnTo>
                  <a:pt x="24942" y="15963"/>
                </a:lnTo>
                <a:lnTo>
                  <a:pt x="26073" y="5803"/>
                </a:lnTo>
                <a:lnTo>
                  <a:pt x="22199" y="1092"/>
                </a:lnTo>
                <a:lnTo>
                  <a:pt x="14643" y="304"/>
                </a:lnTo>
                <a:lnTo>
                  <a:pt x="12446" y="152"/>
                </a:lnTo>
                <a:lnTo>
                  <a:pt x="10071" y="76"/>
                </a:lnTo>
                <a:lnTo>
                  <a:pt x="4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7" name="bk object 177"/>
          <p:cNvSpPr/>
          <p:nvPr/>
        </p:nvSpPr>
        <p:spPr>
          <a:xfrm>
            <a:off x="5197674" y="2075246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7640" y="0"/>
                </a:moveTo>
                <a:lnTo>
                  <a:pt x="12649" y="2120"/>
                </a:lnTo>
                <a:lnTo>
                  <a:pt x="10668" y="2933"/>
                </a:lnTo>
                <a:lnTo>
                  <a:pt x="8699" y="3797"/>
                </a:lnTo>
                <a:lnTo>
                  <a:pt x="6794" y="4737"/>
                </a:lnTo>
                <a:lnTo>
                  <a:pt x="1955" y="7073"/>
                </a:lnTo>
                <a:lnTo>
                  <a:pt x="0" y="12763"/>
                </a:lnTo>
                <a:lnTo>
                  <a:pt x="4114" y="20802"/>
                </a:lnTo>
                <a:lnTo>
                  <a:pt x="7505" y="22720"/>
                </a:lnTo>
                <a:lnTo>
                  <a:pt x="12560" y="22783"/>
                </a:lnTo>
                <a:lnTo>
                  <a:pt x="14084" y="22491"/>
                </a:lnTo>
                <a:lnTo>
                  <a:pt x="17106" y="21031"/>
                </a:lnTo>
                <a:lnTo>
                  <a:pt x="20307" y="19634"/>
                </a:lnTo>
                <a:lnTo>
                  <a:pt x="25285" y="17602"/>
                </a:lnTo>
                <a:lnTo>
                  <a:pt x="27597" y="11988"/>
                </a:lnTo>
                <a:lnTo>
                  <a:pt x="23368" y="2311"/>
                </a:lnTo>
                <a:lnTo>
                  <a:pt x="1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8" name="bk object 178"/>
          <p:cNvSpPr/>
          <p:nvPr/>
        </p:nvSpPr>
        <p:spPr>
          <a:xfrm>
            <a:off x="5294561" y="2083708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2763" y="0"/>
                </a:moveTo>
                <a:lnTo>
                  <a:pt x="6629" y="736"/>
                </a:lnTo>
                <a:lnTo>
                  <a:pt x="0" y="9055"/>
                </a:lnTo>
                <a:lnTo>
                  <a:pt x="762" y="15036"/>
                </a:lnTo>
                <a:lnTo>
                  <a:pt x="6350" y="19291"/>
                </a:lnTo>
                <a:lnTo>
                  <a:pt x="7670" y="20370"/>
                </a:lnTo>
                <a:lnTo>
                  <a:pt x="10795" y="23114"/>
                </a:lnTo>
                <a:lnTo>
                  <a:pt x="13093" y="23926"/>
                </a:lnTo>
                <a:lnTo>
                  <a:pt x="18097" y="23990"/>
                </a:lnTo>
                <a:lnTo>
                  <a:pt x="20815" y="22948"/>
                </a:lnTo>
                <a:lnTo>
                  <a:pt x="26377" y="16929"/>
                </a:lnTo>
                <a:lnTo>
                  <a:pt x="26073" y="10896"/>
                </a:lnTo>
                <a:lnTo>
                  <a:pt x="20408" y="5930"/>
                </a:lnTo>
                <a:lnTo>
                  <a:pt x="18745" y="4559"/>
                </a:lnTo>
                <a:lnTo>
                  <a:pt x="12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9" name="bk object 179"/>
          <p:cNvSpPr/>
          <p:nvPr/>
        </p:nvSpPr>
        <p:spPr>
          <a:xfrm>
            <a:off x="5156621" y="2103465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12585" y="0"/>
                </a:moveTo>
                <a:lnTo>
                  <a:pt x="8572" y="3492"/>
                </a:lnTo>
                <a:lnTo>
                  <a:pt x="5511" y="6197"/>
                </a:lnTo>
                <a:lnTo>
                  <a:pt x="114" y="11226"/>
                </a:lnTo>
                <a:lnTo>
                  <a:pt x="0" y="17272"/>
                </a:lnTo>
                <a:lnTo>
                  <a:pt x="5626" y="22987"/>
                </a:lnTo>
                <a:lnTo>
                  <a:pt x="8140" y="23952"/>
                </a:lnTo>
                <a:lnTo>
                  <a:pt x="13144" y="24028"/>
                </a:lnTo>
                <a:lnTo>
                  <a:pt x="15633" y="23190"/>
                </a:lnTo>
                <a:lnTo>
                  <a:pt x="17576" y="21374"/>
                </a:lnTo>
                <a:lnTo>
                  <a:pt x="18884" y="20104"/>
                </a:lnTo>
                <a:lnTo>
                  <a:pt x="21602" y="17703"/>
                </a:lnTo>
                <a:lnTo>
                  <a:pt x="25641" y="14224"/>
                </a:lnTo>
                <a:lnTo>
                  <a:pt x="25984" y="8204"/>
                </a:lnTo>
                <a:lnTo>
                  <a:pt x="18795" y="304"/>
                </a:lnTo>
                <a:lnTo>
                  <a:pt x="12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0" name="bk object 180"/>
          <p:cNvSpPr/>
          <p:nvPr/>
        </p:nvSpPr>
        <p:spPr>
          <a:xfrm>
            <a:off x="5326218" y="2123177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049" y="0"/>
                </a:moveTo>
                <a:lnTo>
                  <a:pt x="6337" y="2641"/>
                </a:lnTo>
                <a:lnTo>
                  <a:pt x="1638" y="5219"/>
                </a:lnTo>
                <a:lnTo>
                  <a:pt x="0" y="11036"/>
                </a:lnTo>
                <a:lnTo>
                  <a:pt x="2667" y="15633"/>
                </a:lnTo>
                <a:lnTo>
                  <a:pt x="5422" y="20446"/>
                </a:lnTo>
                <a:lnTo>
                  <a:pt x="7188" y="23609"/>
                </a:lnTo>
                <a:lnTo>
                  <a:pt x="10477" y="25412"/>
                </a:lnTo>
                <a:lnTo>
                  <a:pt x="15532" y="25476"/>
                </a:lnTo>
                <a:lnTo>
                  <a:pt x="17170" y="25107"/>
                </a:lnTo>
                <a:lnTo>
                  <a:pt x="23444" y="21831"/>
                </a:lnTo>
                <a:lnTo>
                  <a:pt x="25196" y="16040"/>
                </a:lnTo>
                <a:lnTo>
                  <a:pt x="22631" y="11429"/>
                </a:lnTo>
                <a:lnTo>
                  <a:pt x="19685" y="6235"/>
                </a:lnTo>
                <a:lnTo>
                  <a:pt x="17005" y="1650"/>
                </a:lnTo>
                <a:lnTo>
                  <a:pt x="11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1" name="bk object 181"/>
          <p:cNvSpPr/>
          <p:nvPr/>
        </p:nvSpPr>
        <p:spPr>
          <a:xfrm>
            <a:off x="5121376" y="2140125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17284" y="0"/>
                </a:moveTo>
                <a:lnTo>
                  <a:pt x="11099" y="368"/>
                </a:lnTo>
                <a:lnTo>
                  <a:pt x="7531" y="4279"/>
                </a:lnTo>
                <a:lnTo>
                  <a:pt x="3441" y="8661"/>
                </a:lnTo>
                <a:lnTo>
                  <a:pt x="0" y="12611"/>
                </a:lnTo>
                <a:lnTo>
                  <a:pt x="901" y="17995"/>
                </a:lnTo>
                <a:lnTo>
                  <a:pt x="6553" y="22885"/>
                </a:lnTo>
                <a:lnTo>
                  <a:pt x="8724" y="23609"/>
                </a:lnTo>
                <a:lnTo>
                  <a:pt x="13893" y="23685"/>
                </a:lnTo>
                <a:lnTo>
                  <a:pt x="16979" y="22466"/>
                </a:lnTo>
                <a:lnTo>
                  <a:pt x="19062" y="20281"/>
                </a:lnTo>
                <a:lnTo>
                  <a:pt x="22110" y="17005"/>
                </a:lnTo>
                <a:lnTo>
                  <a:pt x="25704" y="13080"/>
                </a:lnTo>
                <a:lnTo>
                  <a:pt x="25361" y="7035"/>
                </a:lnTo>
                <a:lnTo>
                  <a:pt x="21323" y="3555"/>
                </a:lnTo>
                <a:lnTo>
                  <a:pt x="17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2" name="bk object 182"/>
          <p:cNvSpPr/>
          <p:nvPr/>
        </p:nvSpPr>
        <p:spPr>
          <a:xfrm>
            <a:off x="5347545" y="2170016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2903" y="0"/>
                </a:moveTo>
                <a:lnTo>
                  <a:pt x="2717" y="3365"/>
                </a:lnTo>
                <a:lnTo>
                  <a:pt x="0" y="8762"/>
                </a:lnTo>
                <a:lnTo>
                  <a:pt x="1752" y="13754"/>
                </a:lnTo>
                <a:lnTo>
                  <a:pt x="4838" y="23012"/>
                </a:lnTo>
                <a:lnTo>
                  <a:pt x="8610" y="25565"/>
                </a:lnTo>
                <a:lnTo>
                  <a:pt x="13741" y="25641"/>
                </a:lnTo>
                <a:lnTo>
                  <a:pt x="14795" y="25501"/>
                </a:lnTo>
                <a:lnTo>
                  <a:pt x="15811" y="25209"/>
                </a:lnTo>
                <a:lnTo>
                  <a:pt x="20954" y="23596"/>
                </a:lnTo>
                <a:lnTo>
                  <a:pt x="23787" y="18262"/>
                </a:lnTo>
                <a:lnTo>
                  <a:pt x="22148" y="13220"/>
                </a:lnTo>
                <a:lnTo>
                  <a:pt x="20256" y="7594"/>
                </a:lnTo>
                <a:lnTo>
                  <a:pt x="18491" y="2628"/>
                </a:lnTo>
                <a:lnTo>
                  <a:pt x="12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3" name="bk object 183"/>
          <p:cNvSpPr/>
          <p:nvPr/>
        </p:nvSpPr>
        <p:spPr>
          <a:xfrm>
            <a:off x="5087115" y="2178147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373" y="0"/>
                </a:moveTo>
                <a:lnTo>
                  <a:pt x="11163" y="279"/>
                </a:lnTo>
                <a:lnTo>
                  <a:pt x="7531" y="4191"/>
                </a:lnTo>
                <a:lnTo>
                  <a:pt x="3568" y="8509"/>
                </a:lnTo>
                <a:lnTo>
                  <a:pt x="0" y="12458"/>
                </a:lnTo>
                <a:lnTo>
                  <a:pt x="380" y="18478"/>
                </a:lnTo>
                <a:lnTo>
                  <a:pt x="6248" y="23533"/>
                </a:lnTo>
                <a:lnTo>
                  <a:pt x="8521" y="24320"/>
                </a:lnTo>
                <a:lnTo>
                  <a:pt x="13525" y="24396"/>
                </a:lnTo>
                <a:lnTo>
                  <a:pt x="16294" y="23317"/>
                </a:lnTo>
                <a:lnTo>
                  <a:pt x="22085" y="16954"/>
                </a:lnTo>
                <a:lnTo>
                  <a:pt x="25692" y="13055"/>
                </a:lnTo>
                <a:lnTo>
                  <a:pt x="25361" y="7048"/>
                </a:lnTo>
                <a:lnTo>
                  <a:pt x="17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4" name="bk object 184"/>
          <p:cNvSpPr/>
          <p:nvPr/>
        </p:nvSpPr>
        <p:spPr>
          <a:xfrm>
            <a:off x="5764269" y="2209686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6459" y="0"/>
                </a:moveTo>
                <a:lnTo>
                  <a:pt x="10286" y="698"/>
                </a:lnTo>
                <a:lnTo>
                  <a:pt x="6946" y="4825"/>
                </a:lnTo>
                <a:lnTo>
                  <a:pt x="5503" y="6565"/>
                </a:lnTo>
                <a:lnTo>
                  <a:pt x="4317" y="8115"/>
                </a:lnTo>
                <a:lnTo>
                  <a:pt x="0" y="14173"/>
                </a:lnTo>
                <a:lnTo>
                  <a:pt x="1092" y="20104"/>
                </a:lnTo>
                <a:lnTo>
                  <a:pt x="5499" y="23126"/>
                </a:lnTo>
                <a:lnTo>
                  <a:pt x="7175" y="24244"/>
                </a:lnTo>
                <a:lnTo>
                  <a:pt x="9093" y="24803"/>
                </a:lnTo>
                <a:lnTo>
                  <a:pt x="14096" y="24879"/>
                </a:lnTo>
                <a:lnTo>
                  <a:pt x="17195" y="23469"/>
                </a:lnTo>
                <a:lnTo>
                  <a:pt x="19138" y="20789"/>
                </a:lnTo>
                <a:lnTo>
                  <a:pt x="20142" y="19354"/>
                </a:lnTo>
                <a:lnTo>
                  <a:pt x="22275" y="16662"/>
                </a:lnTo>
                <a:lnTo>
                  <a:pt x="25628" y="12547"/>
                </a:lnTo>
                <a:lnTo>
                  <a:pt x="24904" y="6565"/>
                </a:lnTo>
                <a:lnTo>
                  <a:pt x="16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5" name="bk object 185"/>
          <p:cNvSpPr/>
          <p:nvPr/>
        </p:nvSpPr>
        <p:spPr>
          <a:xfrm>
            <a:off x="5052883" y="2216144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322" y="0"/>
                </a:moveTo>
                <a:lnTo>
                  <a:pt x="11137" y="292"/>
                </a:lnTo>
                <a:lnTo>
                  <a:pt x="7531" y="4216"/>
                </a:lnTo>
                <a:lnTo>
                  <a:pt x="0" y="12306"/>
                </a:lnTo>
                <a:lnTo>
                  <a:pt x="330" y="18338"/>
                </a:lnTo>
                <a:lnTo>
                  <a:pt x="6159" y="23520"/>
                </a:lnTo>
                <a:lnTo>
                  <a:pt x="8445" y="24320"/>
                </a:lnTo>
                <a:lnTo>
                  <a:pt x="13449" y="24396"/>
                </a:lnTo>
                <a:lnTo>
                  <a:pt x="16154" y="23355"/>
                </a:lnTo>
                <a:lnTo>
                  <a:pt x="25692" y="13080"/>
                </a:lnTo>
                <a:lnTo>
                  <a:pt x="25361" y="7073"/>
                </a:lnTo>
                <a:lnTo>
                  <a:pt x="17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6" name="bk object 186"/>
          <p:cNvSpPr/>
          <p:nvPr/>
        </p:nvSpPr>
        <p:spPr>
          <a:xfrm>
            <a:off x="5360509" y="2220067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14325" y="0"/>
                </a:moveTo>
                <a:lnTo>
                  <a:pt x="3632" y="1701"/>
                </a:lnTo>
                <a:lnTo>
                  <a:pt x="0" y="6591"/>
                </a:lnTo>
                <a:lnTo>
                  <a:pt x="863" y="11785"/>
                </a:lnTo>
                <a:lnTo>
                  <a:pt x="1714" y="17246"/>
                </a:lnTo>
                <a:lnTo>
                  <a:pt x="2400" y="21971"/>
                </a:lnTo>
                <a:lnTo>
                  <a:pt x="6527" y="25374"/>
                </a:lnTo>
                <a:lnTo>
                  <a:pt x="11264" y="25450"/>
                </a:lnTo>
                <a:lnTo>
                  <a:pt x="12268" y="25438"/>
                </a:lnTo>
                <a:lnTo>
                  <a:pt x="18110" y="24650"/>
                </a:lnTo>
                <a:lnTo>
                  <a:pt x="21844" y="19824"/>
                </a:lnTo>
                <a:lnTo>
                  <a:pt x="21069" y="14617"/>
                </a:lnTo>
                <a:lnTo>
                  <a:pt x="20167" y="8788"/>
                </a:lnTo>
                <a:lnTo>
                  <a:pt x="19316" y="3581"/>
                </a:lnTo>
                <a:lnTo>
                  <a:pt x="14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7" name="bk object 187"/>
          <p:cNvSpPr/>
          <p:nvPr/>
        </p:nvSpPr>
        <p:spPr>
          <a:xfrm>
            <a:off x="5743564" y="2255023"/>
            <a:ext cx="26788" cy="29656"/>
          </a:xfrm>
          <a:custGeom>
            <a:avLst/>
            <a:gdLst/>
            <a:ahLst/>
            <a:cxnLst/>
            <a:rect l="l" t="t" r="r" b="b"/>
            <a:pathLst>
              <a:path w="23495" h="25400">
                <a:moveTo>
                  <a:pt x="10274" y="0"/>
                </a:moveTo>
                <a:lnTo>
                  <a:pt x="4800" y="2730"/>
                </a:lnTo>
                <a:lnTo>
                  <a:pt x="3149" y="7759"/>
                </a:lnTo>
                <a:lnTo>
                  <a:pt x="1358" y="13690"/>
                </a:lnTo>
                <a:lnTo>
                  <a:pt x="0" y="18745"/>
                </a:lnTo>
                <a:lnTo>
                  <a:pt x="3238" y="23279"/>
                </a:lnTo>
                <a:lnTo>
                  <a:pt x="8432" y="24663"/>
                </a:lnTo>
                <a:lnTo>
                  <a:pt x="9144" y="24828"/>
                </a:lnTo>
                <a:lnTo>
                  <a:pt x="9855" y="24942"/>
                </a:lnTo>
                <a:lnTo>
                  <a:pt x="15074" y="25018"/>
                </a:lnTo>
                <a:lnTo>
                  <a:pt x="19342" y="21729"/>
                </a:lnTo>
                <a:lnTo>
                  <a:pt x="20612" y="17398"/>
                </a:lnTo>
                <a:lnTo>
                  <a:pt x="21793" y="13576"/>
                </a:lnTo>
                <a:lnTo>
                  <a:pt x="23431" y="8585"/>
                </a:lnTo>
                <a:lnTo>
                  <a:pt x="20599" y="3200"/>
                </a:lnTo>
                <a:lnTo>
                  <a:pt x="10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8" name="bk object 188"/>
          <p:cNvSpPr/>
          <p:nvPr/>
        </p:nvSpPr>
        <p:spPr>
          <a:xfrm>
            <a:off x="5018324" y="2253896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475" y="0"/>
                </a:moveTo>
                <a:lnTo>
                  <a:pt x="11303" y="254"/>
                </a:lnTo>
                <a:lnTo>
                  <a:pt x="0" y="12230"/>
                </a:lnTo>
                <a:lnTo>
                  <a:pt x="292" y="18249"/>
                </a:lnTo>
                <a:lnTo>
                  <a:pt x="6134" y="23456"/>
                </a:lnTo>
                <a:lnTo>
                  <a:pt x="8432" y="24257"/>
                </a:lnTo>
                <a:lnTo>
                  <a:pt x="13436" y="24333"/>
                </a:lnTo>
                <a:lnTo>
                  <a:pt x="16154" y="23291"/>
                </a:lnTo>
                <a:lnTo>
                  <a:pt x="18097" y="21209"/>
                </a:lnTo>
                <a:lnTo>
                  <a:pt x="22034" y="17068"/>
                </a:lnTo>
                <a:lnTo>
                  <a:pt x="25692" y="13182"/>
                </a:lnTo>
                <a:lnTo>
                  <a:pt x="25450" y="7162"/>
                </a:lnTo>
                <a:lnTo>
                  <a:pt x="17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9" name="bk object 189"/>
          <p:cNvSpPr/>
          <p:nvPr/>
        </p:nvSpPr>
        <p:spPr>
          <a:xfrm>
            <a:off x="5365640" y="2271630"/>
            <a:ext cx="22444" cy="29656"/>
          </a:xfrm>
          <a:custGeom>
            <a:avLst/>
            <a:gdLst/>
            <a:ahLst/>
            <a:cxnLst/>
            <a:rect l="l" t="t" r="r" b="b"/>
            <a:pathLst>
              <a:path w="19685" h="25400">
                <a:moveTo>
                  <a:pt x="14986" y="0"/>
                </a:moveTo>
                <a:lnTo>
                  <a:pt x="9664" y="190"/>
                </a:lnTo>
                <a:lnTo>
                  <a:pt x="4279" y="292"/>
                </a:lnTo>
                <a:lnTo>
                  <a:pt x="0" y="4622"/>
                </a:lnTo>
                <a:lnTo>
                  <a:pt x="114" y="20612"/>
                </a:lnTo>
                <a:lnTo>
                  <a:pt x="4432" y="24879"/>
                </a:lnTo>
                <a:lnTo>
                  <a:pt x="9791" y="24955"/>
                </a:lnTo>
                <a:lnTo>
                  <a:pt x="15303" y="25006"/>
                </a:lnTo>
                <a:lnTo>
                  <a:pt x="19672" y="20764"/>
                </a:lnTo>
                <a:lnTo>
                  <a:pt x="19558" y="4292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0" name="bk object 190"/>
          <p:cNvSpPr/>
          <p:nvPr/>
        </p:nvSpPr>
        <p:spPr>
          <a:xfrm>
            <a:off x="4985343" y="2292352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5963" y="0"/>
                </a:moveTo>
                <a:lnTo>
                  <a:pt x="9829" y="901"/>
                </a:lnTo>
                <a:lnTo>
                  <a:pt x="6629" y="5143"/>
                </a:lnTo>
                <a:lnTo>
                  <a:pt x="3086" y="9944"/>
                </a:lnTo>
                <a:lnTo>
                  <a:pt x="0" y="14249"/>
                </a:lnTo>
                <a:lnTo>
                  <a:pt x="1041" y="20180"/>
                </a:lnTo>
                <a:lnTo>
                  <a:pt x="7112" y="24384"/>
                </a:lnTo>
                <a:lnTo>
                  <a:pt x="9042" y="24942"/>
                </a:lnTo>
                <a:lnTo>
                  <a:pt x="14058" y="25019"/>
                </a:lnTo>
                <a:lnTo>
                  <a:pt x="17145" y="23622"/>
                </a:lnTo>
                <a:lnTo>
                  <a:pt x="19075" y="20942"/>
                </a:lnTo>
                <a:lnTo>
                  <a:pt x="22390" y="16484"/>
                </a:lnTo>
                <a:lnTo>
                  <a:pt x="25590" y="12255"/>
                </a:lnTo>
                <a:lnTo>
                  <a:pt x="24650" y="6261"/>
                </a:lnTo>
                <a:lnTo>
                  <a:pt x="20307" y="3162"/>
                </a:lnTo>
                <a:lnTo>
                  <a:pt x="15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1" name="bk object 191"/>
          <p:cNvSpPr/>
          <p:nvPr/>
        </p:nvSpPr>
        <p:spPr>
          <a:xfrm>
            <a:off x="5731854" y="2304830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60" h="26035">
                <a:moveTo>
                  <a:pt x="8826" y="0"/>
                </a:moveTo>
                <a:lnTo>
                  <a:pt x="3644" y="3314"/>
                </a:lnTo>
                <a:lnTo>
                  <a:pt x="2451" y="8432"/>
                </a:lnTo>
                <a:lnTo>
                  <a:pt x="1193" y="13969"/>
                </a:lnTo>
                <a:lnTo>
                  <a:pt x="0" y="19075"/>
                </a:lnTo>
                <a:lnTo>
                  <a:pt x="3302" y="24206"/>
                </a:lnTo>
                <a:lnTo>
                  <a:pt x="9258" y="25514"/>
                </a:lnTo>
                <a:lnTo>
                  <a:pt x="9931" y="25603"/>
                </a:lnTo>
                <a:lnTo>
                  <a:pt x="15125" y="25679"/>
                </a:lnTo>
                <a:lnTo>
                  <a:pt x="19215" y="22694"/>
                </a:lnTo>
                <a:lnTo>
                  <a:pt x="20281" y="18237"/>
                </a:lnTo>
                <a:lnTo>
                  <a:pt x="22720" y="7442"/>
                </a:lnTo>
                <a:lnTo>
                  <a:pt x="19380" y="2349"/>
                </a:lnTo>
                <a:lnTo>
                  <a:pt x="14122" y="1219"/>
                </a:lnTo>
                <a:lnTo>
                  <a:pt x="8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2" name="bk object 192"/>
          <p:cNvSpPr/>
          <p:nvPr/>
        </p:nvSpPr>
        <p:spPr>
          <a:xfrm>
            <a:off x="5361766" y="2322453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6769" y="0"/>
                </a:moveTo>
                <a:lnTo>
                  <a:pt x="1930" y="3632"/>
                </a:lnTo>
                <a:lnTo>
                  <a:pt x="1346" y="8864"/>
                </a:lnTo>
                <a:lnTo>
                  <a:pt x="0" y="19608"/>
                </a:lnTo>
                <a:lnTo>
                  <a:pt x="3797" y="24384"/>
                </a:lnTo>
                <a:lnTo>
                  <a:pt x="9525" y="25095"/>
                </a:lnTo>
                <a:lnTo>
                  <a:pt x="10248" y="25120"/>
                </a:lnTo>
                <a:lnTo>
                  <a:pt x="15163" y="25184"/>
                </a:lnTo>
                <a:lnTo>
                  <a:pt x="19443" y="21666"/>
                </a:lnTo>
                <a:lnTo>
                  <a:pt x="20066" y="16814"/>
                </a:lnTo>
                <a:lnTo>
                  <a:pt x="20764" y="10985"/>
                </a:lnTo>
                <a:lnTo>
                  <a:pt x="21361" y="5765"/>
                </a:lnTo>
                <a:lnTo>
                  <a:pt x="17500" y="1041"/>
                </a:lnTo>
                <a:lnTo>
                  <a:pt x="12115" y="457"/>
                </a:lnTo>
                <a:lnTo>
                  <a:pt x="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3" name="bk object 193"/>
          <p:cNvSpPr/>
          <p:nvPr/>
        </p:nvSpPr>
        <p:spPr>
          <a:xfrm>
            <a:off x="4960031" y="2335919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12776" y="0"/>
                </a:moveTo>
                <a:lnTo>
                  <a:pt x="6997" y="2082"/>
                </a:lnTo>
                <a:lnTo>
                  <a:pt x="4698" y="6845"/>
                </a:lnTo>
                <a:lnTo>
                  <a:pt x="2184" y="12255"/>
                </a:lnTo>
                <a:lnTo>
                  <a:pt x="0" y="17068"/>
                </a:lnTo>
                <a:lnTo>
                  <a:pt x="2247" y="22707"/>
                </a:lnTo>
                <a:lnTo>
                  <a:pt x="7200" y="24815"/>
                </a:lnTo>
                <a:lnTo>
                  <a:pt x="8420" y="25361"/>
                </a:lnTo>
                <a:lnTo>
                  <a:pt x="9715" y="25603"/>
                </a:lnTo>
                <a:lnTo>
                  <a:pt x="14795" y="25679"/>
                </a:lnTo>
                <a:lnTo>
                  <a:pt x="18453" y="23571"/>
                </a:lnTo>
                <a:lnTo>
                  <a:pt x="20078" y="19964"/>
                </a:lnTo>
                <a:lnTo>
                  <a:pt x="22402" y="14985"/>
                </a:lnTo>
                <a:lnTo>
                  <a:pt x="24688" y="10223"/>
                </a:lnTo>
                <a:lnTo>
                  <a:pt x="22580" y="4546"/>
                </a:lnTo>
                <a:lnTo>
                  <a:pt x="12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4" name="bk object 194"/>
          <p:cNvSpPr/>
          <p:nvPr/>
        </p:nvSpPr>
        <p:spPr>
          <a:xfrm>
            <a:off x="5712509" y="2352514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5900" y="0"/>
                </a:moveTo>
                <a:lnTo>
                  <a:pt x="9804" y="965"/>
                </a:lnTo>
                <a:lnTo>
                  <a:pt x="5778" y="6400"/>
                </a:lnTo>
                <a:lnTo>
                  <a:pt x="4902" y="7416"/>
                </a:lnTo>
                <a:lnTo>
                  <a:pt x="88" y="11950"/>
                </a:lnTo>
                <a:lnTo>
                  <a:pt x="0" y="18008"/>
                </a:lnTo>
                <a:lnTo>
                  <a:pt x="3771" y="21742"/>
                </a:lnTo>
                <a:lnTo>
                  <a:pt x="5664" y="23660"/>
                </a:lnTo>
                <a:lnTo>
                  <a:pt x="8166" y="24612"/>
                </a:lnTo>
                <a:lnTo>
                  <a:pt x="13157" y="24688"/>
                </a:lnTo>
                <a:lnTo>
                  <a:pt x="15684" y="23812"/>
                </a:lnTo>
                <a:lnTo>
                  <a:pt x="17614" y="21945"/>
                </a:lnTo>
                <a:lnTo>
                  <a:pt x="19329" y="20332"/>
                </a:lnTo>
                <a:lnTo>
                  <a:pt x="20967" y="18491"/>
                </a:lnTo>
                <a:lnTo>
                  <a:pt x="25679" y="12090"/>
                </a:lnTo>
                <a:lnTo>
                  <a:pt x="24663" y="6159"/>
                </a:lnTo>
                <a:lnTo>
                  <a:pt x="1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5" name="bk object 195"/>
          <p:cNvSpPr/>
          <p:nvPr/>
        </p:nvSpPr>
        <p:spPr>
          <a:xfrm>
            <a:off x="5664301" y="2365999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6273" y="0"/>
                </a:moveTo>
                <a:lnTo>
                  <a:pt x="1320" y="3644"/>
                </a:lnTo>
                <a:lnTo>
                  <a:pt x="0" y="14084"/>
                </a:lnTo>
                <a:lnTo>
                  <a:pt x="3784" y="18846"/>
                </a:lnTo>
                <a:lnTo>
                  <a:pt x="15443" y="20218"/>
                </a:lnTo>
                <a:lnTo>
                  <a:pt x="21056" y="20307"/>
                </a:lnTo>
                <a:lnTo>
                  <a:pt x="25361" y="16675"/>
                </a:lnTo>
                <a:lnTo>
                  <a:pt x="26479" y="6515"/>
                </a:lnTo>
                <a:lnTo>
                  <a:pt x="22605" y="1803"/>
                </a:lnTo>
                <a:lnTo>
                  <a:pt x="6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6" name="bk object 196"/>
          <p:cNvSpPr/>
          <p:nvPr/>
        </p:nvSpPr>
        <p:spPr>
          <a:xfrm>
            <a:off x="5612969" y="2366914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9088" y="0"/>
                </a:moveTo>
                <a:lnTo>
                  <a:pt x="8001" y="3162"/>
                </a:lnTo>
                <a:lnTo>
                  <a:pt x="2857" y="4737"/>
                </a:lnTo>
                <a:lnTo>
                  <a:pt x="0" y="10096"/>
                </a:lnTo>
                <a:lnTo>
                  <a:pt x="1612" y="15112"/>
                </a:lnTo>
                <a:lnTo>
                  <a:pt x="2933" y="19138"/>
                </a:lnTo>
                <a:lnTo>
                  <a:pt x="6718" y="21716"/>
                </a:lnTo>
                <a:lnTo>
                  <a:pt x="11849" y="21793"/>
                </a:lnTo>
                <a:lnTo>
                  <a:pt x="12890" y="21653"/>
                </a:lnTo>
                <a:lnTo>
                  <a:pt x="19291" y="19786"/>
                </a:lnTo>
                <a:lnTo>
                  <a:pt x="24472" y="18351"/>
                </a:lnTo>
                <a:lnTo>
                  <a:pt x="27470" y="13080"/>
                </a:lnTo>
                <a:lnTo>
                  <a:pt x="24485" y="2971"/>
                </a:lnTo>
                <a:lnTo>
                  <a:pt x="19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7" name="bk object 197"/>
          <p:cNvSpPr/>
          <p:nvPr/>
        </p:nvSpPr>
        <p:spPr>
          <a:xfrm>
            <a:off x="5352169" y="2372092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60" h="26035">
                <a:moveTo>
                  <a:pt x="8902" y="0"/>
                </a:moveTo>
                <a:lnTo>
                  <a:pt x="3683" y="3352"/>
                </a:lnTo>
                <a:lnTo>
                  <a:pt x="2514" y="8509"/>
                </a:lnTo>
                <a:lnTo>
                  <a:pt x="1257" y="13906"/>
                </a:lnTo>
                <a:lnTo>
                  <a:pt x="15125" y="25730"/>
                </a:lnTo>
                <a:lnTo>
                  <a:pt x="19202" y="22771"/>
                </a:lnTo>
                <a:lnTo>
                  <a:pt x="20281" y="18364"/>
                </a:lnTo>
                <a:lnTo>
                  <a:pt x="21615" y="12636"/>
                </a:lnTo>
                <a:lnTo>
                  <a:pt x="22771" y="7480"/>
                </a:lnTo>
                <a:lnTo>
                  <a:pt x="19443" y="2400"/>
                </a:lnTo>
                <a:lnTo>
                  <a:pt x="14160" y="1257"/>
                </a:lnTo>
                <a:lnTo>
                  <a:pt x="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8" name="bk object 198"/>
          <p:cNvSpPr/>
          <p:nvPr/>
        </p:nvSpPr>
        <p:spPr>
          <a:xfrm>
            <a:off x="5565424" y="238505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7005" y="0"/>
                </a:moveTo>
                <a:lnTo>
                  <a:pt x="12153" y="2285"/>
                </a:lnTo>
                <a:lnTo>
                  <a:pt x="1930" y="7238"/>
                </a:lnTo>
                <a:lnTo>
                  <a:pt x="0" y="12941"/>
                </a:lnTo>
                <a:lnTo>
                  <a:pt x="2413" y="17652"/>
                </a:lnTo>
                <a:lnTo>
                  <a:pt x="4140" y="20942"/>
                </a:lnTo>
                <a:lnTo>
                  <a:pt x="7531" y="22847"/>
                </a:lnTo>
                <a:lnTo>
                  <a:pt x="12573" y="22923"/>
                </a:lnTo>
                <a:lnTo>
                  <a:pt x="14109" y="22618"/>
                </a:lnTo>
                <a:lnTo>
                  <a:pt x="15557" y="21894"/>
                </a:lnTo>
                <a:lnTo>
                  <a:pt x="25539" y="17157"/>
                </a:lnTo>
                <a:lnTo>
                  <a:pt x="27571" y="11468"/>
                </a:lnTo>
                <a:lnTo>
                  <a:pt x="25209" y="6743"/>
                </a:lnTo>
                <a:lnTo>
                  <a:pt x="22872" y="1993"/>
                </a:lnTo>
                <a:lnTo>
                  <a:pt x="17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9" name="bk object 199"/>
          <p:cNvSpPr/>
          <p:nvPr/>
        </p:nvSpPr>
        <p:spPr>
          <a:xfrm>
            <a:off x="4943207" y="2384007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0477" y="0"/>
                </a:moveTo>
                <a:lnTo>
                  <a:pt x="4991" y="2832"/>
                </a:lnTo>
                <a:lnTo>
                  <a:pt x="3352" y="7861"/>
                </a:lnTo>
                <a:lnTo>
                  <a:pt x="0" y="18389"/>
                </a:lnTo>
                <a:lnTo>
                  <a:pt x="2908" y="23736"/>
                </a:lnTo>
                <a:lnTo>
                  <a:pt x="8991" y="25552"/>
                </a:lnTo>
                <a:lnTo>
                  <a:pt x="9918" y="25692"/>
                </a:lnTo>
                <a:lnTo>
                  <a:pt x="15062" y="25768"/>
                </a:lnTo>
                <a:lnTo>
                  <a:pt x="18999" y="23139"/>
                </a:lnTo>
                <a:lnTo>
                  <a:pt x="20281" y="18999"/>
                </a:lnTo>
                <a:lnTo>
                  <a:pt x="23647" y="8597"/>
                </a:lnTo>
                <a:lnTo>
                  <a:pt x="20777" y="3225"/>
                </a:lnTo>
                <a:lnTo>
                  <a:pt x="15621" y="1651"/>
                </a:lnTo>
                <a:lnTo>
                  <a:pt x="1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0" name="bk object 200"/>
          <p:cNvSpPr/>
          <p:nvPr/>
        </p:nvSpPr>
        <p:spPr>
          <a:xfrm>
            <a:off x="5521223" y="2410059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5341" y="0"/>
                </a:moveTo>
                <a:lnTo>
                  <a:pt x="5740" y="6019"/>
                </a:lnTo>
                <a:lnTo>
                  <a:pt x="1219" y="8928"/>
                </a:lnTo>
                <a:lnTo>
                  <a:pt x="0" y="14833"/>
                </a:lnTo>
                <a:lnTo>
                  <a:pt x="4838" y="21958"/>
                </a:lnTo>
                <a:lnTo>
                  <a:pt x="7886" y="23456"/>
                </a:lnTo>
                <a:lnTo>
                  <a:pt x="12915" y="23520"/>
                </a:lnTo>
                <a:lnTo>
                  <a:pt x="14846" y="23025"/>
                </a:lnTo>
                <a:lnTo>
                  <a:pt x="21310" y="18923"/>
                </a:lnTo>
                <a:lnTo>
                  <a:pt x="25857" y="16103"/>
                </a:lnTo>
                <a:lnTo>
                  <a:pt x="27190" y="10198"/>
                </a:lnTo>
                <a:lnTo>
                  <a:pt x="21386" y="1320"/>
                </a:lnTo>
                <a:lnTo>
                  <a:pt x="15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1" name="bk object 201"/>
          <p:cNvSpPr/>
          <p:nvPr/>
        </p:nvSpPr>
        <p:spPr>
          <a:xfrm>
            <a:off x="5337725" y="2421268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0769" y="0"/>
                </a:moveTo>
                <a:lnTo>
                  <a:pt x="5270" y="2679"/>
                </a:lnTo>
                <a:lnTo>
                  <a:pt x="1739" y="12979"/>
                </a:lnTo>
                <a:lnTo>
                  <a:pt x="0" y="17945"/>
                </a:lnTo>
                <a:lnTo>
                  <a:pt x="2717" y="23355"/>
                </a:lnTo>
                <a:lnTo>
                  <a:pt x="8839" y="25425"/>
                </a:lnTo>
                <a:lnTo>
                  <a:pt x="9867" y="25577"/>
                </a:lnTo>
                <a:lnTo>
                  <a:pt x="14985" y="25653"/>
                </a:lnTo>
                <a:lnTo>
                  <a:pt x="18859" y="23164"/>
                </a:lnTo>
                <a:lnTo>
                  <a:pt x="20256" y="19189"/>
                </a:lnTo>
                <a:lnTo>
                  <a:pt x="23837" y="8686"/>
                </a:lnTo>
                <a:lnTo>
                  <a:pt x="21056" y="3276"/>
                </a:lnTo>
                <a:lnTo>
                  <a:pt x="15925" y="1612"/>
                </a:lnTo>
                <a:lnTo>
                  <a:pt x="10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2" name="bk object 202"/>
          <p:cNvSpPr/>
          <p:nvPr/>
        </p:nvSpPr>
        <p:spPr>
          <a:xfrm>
            <a:off x="5479922" y="2439738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804" y="0"/>
                </a:moveTo>
                <a:lnTo>
                  <a:pt x="4889" y="6832"/>
                </a:lnTo>
                <a:lnTo>
                  <a:pt x="685" y="10121"/>
                </a:lnTo>
                <a:lnTo>
                  <a:pt x="0" y="16090"/>
                </a:lnTo>
                <a:lnTo>
                  <a:pt x="5270" y="22529"/>
                </a:lnTo>
                <a:lnTo>
                  <a:pt x="8051" y="23774"/>
                </a:lnTo>
                <a:lnTo>
                  <a:pt x="13055" y="23837"/>
                </a:lnTo>
                <a:lnTo>
                  <a:pt x="15265" y="23164"/>
                </a:lnTo>
                <a:lnTo>
                  <a:pt x="17094" y="21729"/>
                </a:lnTo>
                <a:lnTo>
                  <a:pt x="25895" y="15024"/>
                </a:lnTo>
                <a:lnTo>
                  <a:pt x="26619" y="9029"/>
                </a:lnTo>
                <a:lnTo>
                  <a:pt x="19964" y="711"/>
                </a:lnTo>
                <a:lnTo>
                  <a:pt x="13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3" name="bk object 203"/>
          <p:cNvSpPr/>
          <p:nvPr/>
        </p:nvSpPr>
        <p:spPr>
          <a:xfrm>
            <a:off x="4930332" y="2433640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60" h="26035">
                <a:moveTo>
                  <a:pt x="9004" y="0"/>
                </a:moveTo>
                <a:lnTo>
                  <a:pt x="3733" y="3136"/>
                </a:lnTo>
                <a:lnTo>
                  <a:pt x="2489" y="8267"/>
                </a:lnTo>
                <a:lnTo>
                  <a:pt x="0" y="18999"/>
                </a:lnTo>
                <a:lnTo>
                  <a:pt x="3301" y="24130"/>
                </a:lnTo>
                <a:lnTo>
                  <a:pt x="9245" y="25438"/>
                </a:lnTo>
                <a:lnTo>
                  <a:pt x="9931" y="25501"/>
                </a:lnTo>
                <a:lnTo>
                  <a:pt x="15125" y="25577"/>
                </a:lnTo>
                <a:lnTo>
                  <a:pt x="19215" y="22593"/>
                </a:lnTo>
                <a:lnTo>
                  <a:pt x="21551" y="12598"/>
                </a:lnTo>
                <a:lnTo>
                  <a:pt x="22783" y="7467"/>
                </a:lnTo>
                <a:lnTo>
                  <a:pt x="19507" y="2362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4" name="bk object 204"/>
          <p:cNvSpPr/>
          <p:nvPr/>
        </p:nvSpPr>
        <p:spPr>
          <a:xfrm>
            <a:off x="5030798" y="2885084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17983" y="0"/>
                </a:moveTo>
                <a:lnTo>
                  <a:pt x="11785" y="38"/>
                </a:lnTo>
                <a:lnTo>
                  <a:pt x="8013" y="3797"/>
                </a:lnTo>
                <a:lnTo>
                  <a:pt x="4013" y="7594"/>
                </a:lnTo>
                <a:lnTo>
                  <a:pt x="114" y="11239"/>
                </a:lnTo>
                <a:lnTo>
                  <a:pt x="0" y="17272"/>
                </a:lnTo>
                <a:lnTo>
                  <a:pt x="5638" y="22974"/>
                </a:lnTo>
                <a:lnTo>
                  <a:pt x="8153" y="23952"/>
                </a:lnTo>
                <a:lnTo>
                  <a:pt x="13144" y="24028"/>
                </a:lnTo>
                <a:lnTo>
                  <a:pt x="15646" y="23152"/>
                </a:lnTo>
                <a:lnTo>
                  <a:pt x="17564" y="21374"/>
                </a:lnTo>
                <a:lnTo>
                  <a:pt x="21970" y="17183"/>
                </a:lnTo>
                <a:lnTo>
                  <a:pt x="25742" y="13436"/>
                </a:lnTo>
                <a:lnTo>
                  <a:pt x="25692" y="7391"/>
                </a:lnTo>
                <a:lnTo>
                  <a:pt x="17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5" name="bk object 205"/>
          <p:cNvSpPr/>
          <p:nvPr/>
        </p:nvSpPr>
        <p:spPr>
          <a:xfrm>
            <a:off x="5387050" y="2903791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9118" y="0"/>
                </a:moveTo>
                <a:lnTo>
                  <a:pt x="3886" y="3365"/>
                </a:lnTo>
                <a:lnTo>
                  <a:pt x="2387" y="10198"/>
                </a:lnTo>
                <a:lnTo>
                  <a:pt x="1968" y="11849"/>
                </a:lnTo>
                <a:lnTo>
                  <a:pt x="15062" y="25653"/>
                </a:lnTo>
                <a:lnTo>
                  <a:pt x="19050" y="22936"/>
                </a:lnTo>
                <a:lnTo>
                  <a:pt x="20878" y="16738"/>
                </a:lnTo>
                <a:lnTo>
                  <a:pt x="21412" y="14681"/>
                </a:lnTo>
                <a:lnTo>
                  <a:pt x="23012" y="7442"/>
                </a:lnTo>
                <a:lnTo>
                  <a:pt x="19659" y="2362"/>
                </a:lnTo>
                <a:lnTo>
                  <a:pt x="14376" y="1244"/>
                </a:lnTo>
                <a:lnTo>
                  <a:pt x="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6" name="bk object 206"/>
          <p:cNvSpPr/>
          <p:nvPr/>
        </p:nvSpPr>
        <p:spPr>
          <a:xfrm>
            <a:off x="4990291" y="2917228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884" y="0"/>
                </a:moveTo>
                <a:lnTo>
                  <a:pt x="10439" y="3009"/>
                </a:lnTo>
                <a:lnTo>
                  <a:pt x="5778" y="6057"/>
                </a:lnTo>
                <a:lnTo>
                  <a:pt x="1244" y="8928"/>
                </a:lnTo>
                <a:lnTo>
                  <a:pt x="0" y="14820"/>
                </a:lnTo>
                <a:lnTo>
                  <a:pt x="4813" y="21996"/>
                </a:lnTo>
                <a:lnTo>
                  <a:pt x="7861" y="23494"/>
                </a:lnTo>
                <a:lnTo>
                  <a:pt x="12890" y="23571"/>
                </a:lnTo>
                <a:lnTo>
                  <a:pt x="14808" y="23075"/>
                </a:lnTo>
                <a:lnTo>
                  <a:pt x="16497" y="21996"/>
                </a:lnTo>
                <a:lnTo>
                  <a:pt x="21564" y="18694"/>
                </a:lnTo>
                <a:lnTo>
                  <a:pt x="26009" y="15709"/>
                </a:lnTo>
                <a:lnTo>
                  <a:pt x="27114" y="9778"/>
                </a:lnTo>
                <a:lnTo>
                  <a:pt x="20967" y="1092"/>
                </a:lnTo>
                <a:lnTo>
                  <a:pt x="14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7" name="bk object 207"/>
          <p:cNvSpPr/>
          <p:nvPr/>
        </p:nvSpPr>
        <p:spPr>
          <a:xfrm>
            <a:off x="5353838" y="2943102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7805" y="0"/>
                </a:moveTo>
                <a:lnTo>
                  <a:pt x="3314" y="4317"/>
                </a:lnTo>
                <a:lnTo>
                  <a:pt x="0" y="9436"/>
                </a:lnTo>
                <a:lnTo>
                  <a:pt x="2235" y="18948"/>
                </a:lnTo>
                <a:lnTo>
                  <a:pt x="6184" y="21920"/>
                </a:lnTo>
                <a:lnTo>
                  <a:pt x="11366" y="21996"/>
                </a:lnTo>
                <a:lnTo>
                  <a:pt x="12128" y="21920"/>
                </a:lnTo>
                <a:lnTo>
                  <a:pt x="15341" y="21221"/>
                </a:lnTo>
                <a:lnTo>
                  <a:pt x="17678" y="20548"/>
                </a:lnTo>
                <a:lnTo>
                  <a:pt x="19862" y="19710"/>
                </a:lnTo>
                <a:lnTo>
                  <a:pt x="24891" y="17843"/>
                </a:lnTo>
                <a:lnTo>
                  <a:pt x="27406" y="12306"/>
                </a:lnTo>
                <a:lnTo>
                  <a:pt x="25450" y="7429"/>
                </a:lnTo>
                <a:lnTo>
                  <a:pt x="23520" y="2489"/>
                </a:lnTo>
                <a:lnTo>
                  <a:pt x="17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8" name="bk object 208"/>
          <p:cNvSpPr/>
          <p:nvPr/>
        </p:nvSpPr>
        <p:spPr>
          <a:xfrm>
            <a:off x="4945534" y="2942806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6929" y="0"/>
                </a:moveTo>
                <a:lnTo>
                  <a:pt x="12090" y="2324"/>
                </a:lnTo>
                <a:lnTo>
                  <a:pt x="6984" y="4711"/>
                </a:lnTo>
                <a:lnTo>
                  <a:pt x="2095" y="6934"/>
                </a:lnTo>
                <a:lnTo>
                  <a:pt x="0" y="12585"/>
                </a:lnTo>
                <a:lnTo>
                  <a:pt x="3911" y="20777"/>
                </a:lnTo>
                <a:lnTo>
                  <a:pt x="7391" y="22796"/>
                </a:lnTo>
                <a:lnTo>
                  <a:pt x="12433" y="22872"/>
                </a:lnTo>
                <a:lnTo>
                  <a:pt x="13906" y="22580"/>
                </a:lnTo>
                <a:lnTo>
                  <a:pt x="15278" y="21970"/>
                </a:lnTo>
                <a:lnTo>
                  <a:pt x="20751" y="19405"/>
                </a:lnTo>
                <a:lnTo>
                  <a:pt x="25577" y="17094"/>
                </a:lnTo>
                <a:lnTo>
                  <a:pt x="27571" y="11379"/>
                </a:lnTo>
                <a:lnTo>
                  <a:pt x="25171" y="6680"/>
                </a:lnTo>
                <a:lnTo>
                  <a:pt x="22796" y="1943"/>
                </a:lnTo>
                <a:lnTo>
                  <a:pt x="16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9" name="bk object 209"/>
          <p:cNvSpPr/>
          <p:nvPr/>
        </p:nvSpPr>
        <p:spPr>
          <a:xfrm>
            <a:off x="5303012" y="2950317"/>
            <a:ext cx="31856" cy="25208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19558" y="0"/>
                </a:moveTo>
                <a:lnTo>
                  <a:pt x="14351" y="1168"/>
                </a:lnTo>
                <a:lnTo>
                  <a:pt x="10210" y="2146"/>
                </a:lnTo>
                <a:lnTo>
                  <a:pt x="2984" y="4191"/>
                </a:lnTo>
                <a:lnTo>
                  <a:pt x="0" y="9474"/>
                </a:lnTo>
                <a:lnTo>
                  <a:pt x="2730" y="18630"/>
                </a:lnTo>
                <a:lnTo>
                  <a:pt x="6578" y="21336"/>
                </a:lnTo>
                <a:lnTo>
                  <a:pt x="11696" y="21412"/>
                </a:lnTo>
                <a:lnTo>
                  <a:pt x="12674" y="21297"/>
                </a:lnTo>
                <a:lnTo>
                  <a:pt x="17030" y="20129"/>
                </a:lnTo>
                <a:lnTo>
                  <a:pt x="18783" y="19748"/>
                </a:lnTo>
                <a:lnTo>
                  <a:pt x="24028" y="18542"/>
                </a:lnTo>
                <a:lnTo>
                  <a:pt x="27317" y="13436"/>
                </a:lnTo>
                <a:lnTo>
                  <a:pt x="24866" y="3187"/>
                </a:lnTo>
                <a:lnTo>
                  <a:pt x="19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0" name="bk object 210"/>
          <p:cNvSpPr/>
          <p:nvPr/>
        </p:nvSpPr>
        <p:spPr>
          <a:xfrm>
            <a:off x="4898211" y="2962867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8262" y="0"/>
                </a:moveTo>
                <a:lnTo>
                  <a:pt x="2641" y="5448"/>
                </a:lnTo>
                <a:lnTo>
                  <a:pt x="0" y="10896"/>
                </a:lnTo>
                <a:lnTo>
                  <a:pt x="1854" y="15862"/>
                </a:lnTo>
                <a:lnTo>
                  <a:pt x="3251" y="19697"/>
                </a:lnTo>
                <a:lnTo>
                  <a:pt x="6959" y="22098"/>
                </a:lnTo>
                <a:lnTo>
                  <a:pt x="12052" y="22174"/>
                </a:lnTo>
                <a:lnTo>
                  <a:pt x="13220" y="21983"/>
                </a:lnTo>
                <a:lnTo>
                  <a:pt x="14363" y="21602"/>
                </a:lnTo>
                <a:lnTo>
                  <a:pt x="24955" y="17868"/>
                </a:lnTo>
                <a:lnTo>
                  <a:pt x="27584" y="12407"/>
                </a:lnTo>
                <a:lnTo>
                  <a:pt x="23888" y="2514"/>
                </a:lnTo>
                <a:lnTo>
                  <a:pt x="18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1" name="bk object 211"/>
          <p:cNvSpPr/>
          <p:nvPr/>
        </p:nvSpPr>
        <p:spPr>
          <a:xfrm>
            <a:off x="5257264" y="2970369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884" y="0"/>
                </a:moveTo>
                <a:lnTo>
                  <a:pt x="8648" y="4051"/>
                </a:lnTo>
                <a:lnTo>
                  <a:pt x="5194" y="6477"/>
                </a:lnTo>
                <a:lnTo>
                  <a:pt x="863" y="9626"/>
                </a:lnTo>
                <a:lnTo>
                  <a:pt x="0" y="15595"/>
                </a:lnTo>
                <a:lnTo>
                  <a:pt x="5118" y="22301"/>
                </a:lnTo>
                <a:lnTo>
                  <a:pt x="8001" y="23609"/>
                </a:lnTo>
                <a:lnTo>
                  <a:pt x="13004" y="23672"/>
                </a:lnTo>
                <a:lnTo>
                  <a:pt x="15113" y="23063"/>
                </a:lnTo>
                <a:lnTo>
                  <a:pt x="16903" y="21780"/>
                </a:lnTo>
                <a:lnTo>
                  <a:pt x="18326" y="20713"/>
                </a:lnTo>
                <a:lnTo>
                  <a:pt x="21272" y="18757"/>
                </a:lnTo>
                <a:lnTo>
                  <a:pt x="25768" y="15849"/>
                </a:lnTo>
                <a:lnTo>
                  <a:pt x="26974" y="9931"/>
                </a:lnTo>
                <a:lnTo>
                  <a:pt x="23939" y="5549"/>
                </a:lnTo>
                <a:lnTo>
                  <a:pt x="20942" y="1155"/>
                </a:lnTo>
                <a:lnTo>
                  <a:pt x="14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2" name="bk object 212"/>
          <p:cNvSpPr/>
          <p:nvPr/>
        </p:nvSpPr>
        <p:spPr>
          <a:xfrm>
            <a:off x="4850116" y="2980096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7792" y="0"/>
                </a:moveTo>
                <a:lnTo>
                  <a:pt x="7150" y="4419"/>
                </a:lnTo>
                <a:lnTo>
                  <a:pt x="2222" y="6527"/>
                </a:lnTo>
                <a:lnTo>
                  <a:pt x="0" y="12153"/>
                </a:lnTo>
                <a:lnTo>
                  <a:pt x="3797" y="20497"/>
                </a:lnTo>
                <a:lnTo>
                  <a:pt x="7302" y="22593"/>
                </a:lnTo>
                <a:lnTo>
                  <a:pt x="12357" y="22669"/>
                </a:lnTo>
                <a:lnTo>
                  <a:pt x="13754" y="22415"/>
                </a:lnTo>
                <a:lnTo>
                  <a:pt x="20218" y="19710"/>
                </a:lnTo>
                <a:lnTo>
                  <a:pt x="25209" y="17729"/>
                </a:lnTo>
                <a:lnTo>
                  <a:pt x="27597" y="12192"/>
                </a:lnTo>
                <a:lnTo>
                  <a:pt x="25565" y="7289"/>
                </a:lnTo>
                <a:lnTo>
                  <a:pt x="23520" y="2425"/>
                </a:lnTo>
                <a:lnTo>
                  <a:pt x="17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3" name="bk object 213"/>
          <p:cNvSpPr/>
          <p:nvPr/>
        </p:nvSpPr>
        <p:spPr>
          <a:xfrm>
            <a:off x="5220348" y="300458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310" y="0"/>
                </a:moveTo>
                <a:lnTo>
                  <a:pt x="11112" y="279"/>
                </a:lnTo>
                <a:lnTo>
                  <a:pt x="7505" y="4216"/>
                </a:lnTo>
                <a:lnTo>
                  <a:pt x="0" y="12509"/>
                </a:lnTo>
                <a:lnTo>
                  <a:pt x="406" y="18541"/>
                </a:lnTo>
                <a:lnTo>
                  <a:pt x="4470" y="22009"/>
                </a:lnTo>
                <a:lnTo>
                  <a:pt x="6273" y="23583"/>
                </a:lnTo>
                <a:lnTo>
                  <a:pt x="8521" y="24345"/>
                </a:lnTo>
                <a:lnTo>
                  <a:pt x="13550" y="24422"/>
                </a:lnTo>
                <a:lnTo>
                  <a:pt x="16294" y="23329"/>
                </a:lnTo>
                <a:lnTo>
                  <a:pt x="18249" y="21132"/>
                </a:lnTo>
                <a:lnTo>
                  <a:pt x="22059" y="16967"/>
                </a:lnTo>
                <a:lnTo>
                  <a:pt x="25679" y="13055"/>
                </a:lnTo>
                <a:lnTo>
                  <a:pt x="25336" y="7061"/>
                </a:lnTo>
                <a:lnTo>
                  <a:pt x="21336" y="3505"/>
                </a:lnTo>
                <a:lnTo>
                  <a:pt x="17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4" name="bk object 214"/>
          <p:cNvSpPr/>
          <p:nvPr/>
        </p:nvSpPr>
        <p:spPr>
          <a:xfrm>
            <a:off x="4808704" y="3007233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7894" y="0"/>
                </a:moveTo>
                <a:lnTo>
                  <a:pt x="0" y="12725"/>
                </a:lnTo>
                <a:lnTo>
                  <a:pt x="596" y="18719"/>
                </a:lnTo>
                <a:lnTo>
                  <a:pt x="6540" y="23507"/>
                </a:lnTo>
                <a:lnTo>
                  <a:pt x="8699" y="24218"/>
                </a:lnTo>
                <a:lnTo>
                  <a:pt x="13715" y="24295"/>
                </a:lnTo>
                <a:lnTo>
                  <a:pt x="16573" y="23114"/>
                </a:lnTo>
                <a:lnTo>
                  <a:pt x="19570" y="19558"/>
                </a:lnTo>
                <a:lnTo>
                  <a:pt x="20688" y="18338"/>
                </a:lnTo>
                <a:lnTo>
                  <a:pt x="21869" y="17195"/>
                </a:lnTo>
                <a:lnTo>
                  <a:pt x="25653" y="13411"/>
                </a:lnTo>
                <a:lnTo>
                  <a:pt x="25590" y="7391"/>
                </a:lnTo>
                <a:lnTo>
                  <a:pt x="17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5" name="bk object 215"/>
          <p:cNvSpPr/>
          <p:nvPr/>
        </p:nvSpPr>
        <p:spPr>
          <a:xfrm>
            <a:off x="5187528" y="304373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6992" y="0"/>
                </a:moveTo>
                <a:lnTo>
                  <a:pt x="10820" y="431"/>
                </a:lnTo>
                <a:lnTo>
                  <a:pt x="3568" y="8635"/>
                </a:lnTo>
                <a:lnTo>
                  <a:pt x="0" y="12572"/>
                </a:lnTo>
                <a:lnTo>
                  <a:pt x="406" y="18605"/>
                </a:lnTo>
                <a:lnTo>
                  <a:pt x="4470" y="22059"/>
                </a:lnTo>
                <a:lnTo>
                  <a:pt x="6286" y="23634"/>
                </a:lnTo>
                <a:lnTo>
                  <a:pt x="8534" y="24409"/>
                </a:lnTo>
                <a:lnTo>
                  <a:pt x="13538" y="24485"/>
                </a:lnTo>
                <a:lnTo>
                  <a:pt x="16306" y="23380"/>
                </a:lnTo>
                <a:lnTo>
                  <a:pt x="18262" y="21208"/>
                </a:lnTo>
                <a:lnTo>
                  <a:pt x="25692" y="12826"/>
                </a:lnTo>
                <a:lnTo>
                  <a:pt x="25209" y="6807"/>
                </a:lnTo>
                <a:lnTo>
                  <a:pt x="1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6" name="bk object 216"/>
          <p:cNvSpPr/>
          <p:nvPr/>
        </p:nvSpPr>
        <p:spPr>
          <a:xfrm>
            <a:off x="4792202" y="3053187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6261" y="0"/>
                </a:moveTo>
                <a:lnTo>
                  <a:pt x="0" y="20510"/>
                </a:lnTo>
                <a:lnTo>
                  <a:pt x="4229" y="24904"/>
                </a:lnTo>
                <a:lnTo>
                  <a:pt x="9804" y="25082"/>
                </a:lnTo>
                <a:lnTo>
                  <a:pt x="15112" y="25158"/>
                </a:lnTo>
                <a:lnTo>
                  <a:pt x="19545" y="21081"/>
                </a:lnTo>
                <a:lnTo>
                  <a:pt x="19761" y="14211"/>
                </a:lnTo>
                <a:lnTo>
                  <a:pt x="19875" y="12585"/>
                </a:lnTo>
                <a:lnTo>
                  <a:pt x="20650" y="5702"/>
                </a:lnTo>
                <a:lnTo>
                  <a:pt x="16776" y="990"/>
                </a:lnTo>
                <a:lnTo>
                  <a:pt x="11429" y="393"/>
                </a:lnTo>
                <a:lnTo>
                  <a:pt x="6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7" name="bk object 217"/>
          <p:cNvSpPr/>
          <p:nvPr/>
        </p:nvSpPr>
        <p:spPr>
          <a:xfrm>
            <a:off x="5152407" y="3081353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18110" y="0"/>
                </a:moveTo>
                <a:lnTo>
                  <a:pt x="11925" y="0"/>
                </a:lnTo>
                <a:lnTo>
                  <a:pt x="8022" y="3746"/>
                </a:lnTo>
                <a:lnTo>
                  <a:pt x="4000" y="7556"/>
                </a:lnTo>
                <a:lnTo>
                  <a:pt x="114" y="11176"/>
                </a:lnTo>
                <a:lnTo>
                  <a:pt x="0" y="17233"/>
                </a:lnTo>
                <a:lnTo>
                  <a:pt x="5626" y="22936"/>
                </a:lnTo>
                <a:lnTo>
                  <a:pt x="8140" y="23926"/>
                </a:lnTo>
                <a:lnTo>
                  <a:pt x="13144" y="23990"/>
                </a:lnTo>
                <a:lnTo>
                  <a:pt x="15646" y="23126"/>
                </a:lnTo>
                <a:lnTo>
                  <a:pt x="21882" y="17221"/>
                </a:lnTo>
                <a:lnTo>
                  <a:pt x="25704" y="13525"/>
                </a:lnTo>
                <a:lnTo>
                  <a:pt x="25730" y="7480"/>
                </a:lnTo>
                <a:lnTo>
                  <a:pt x="21843" y="3683"/>
                </a:lnTo>
                <a:lnTo>
                  <a:pt x="18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8" name="bk object 218"/>
          <p:cNvSpPr/>
          <p:nvPr/>
        </p:nvSpPr>
        <p:spPr>
          <a:xfrm>
            <a:off x="4800354" y="3101687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747" y="0"/>
                </a:moveTo>
                <a:lnTo>
                  <a:pt x="6896" y="2311"/>
                </a:lnTo>
                <a:lnTo>
                  <a:pt x="2019" y="4584"/>
                </a:lnTo>
                <a:lnTo>
                  <a:pt x="0" y="10274"/>
                </a:lnTo>
                <a:lnTo>
                  <a:pt x="15379" y="25501"/>
                </a:lnTo>
                <a:lnTo>
                  <a:pt x="17068" y="25133"/>
                </a:lnTo>
                <a:lnTo>
                  <a:pt x="23317" y="21717"/>
                </a:lnTo>
                <a:lnTo>
                  <a:pt x="25019" y="15938"/>
                </a:lnTo>
                <a:lnTo>
                  <a:pt x="21513" y="9829"/>
                </a:lnTo>
                <a:lnTo>
                  <a:pt x="20713" y="8293"/>
                </a:lnTo>
                <a:lnTo>
                  <a:pt x="17614" y="2044"/>
                </a:lnTo>
                <a:lnTo>
                  <a:pt x="11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9" name="bk object 219"/>
          <p:cNvSpPr/>
          <p:nvPr/>
        </p:nvSpPr>
        <p:spPr>
          <a:xfrm>
            <a:off x="5113286" y="3114823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3830" y="0"/>
                </a:moveTo>
                <a:lnTo>
                  <a:pt x="9601" y="3314"/>
                </a:lnTo>
                <a:lnTo>
                  <a:pt x="5156" y="6667"/>
                </a:lnTo>
                <a:lnTo>
                  <a:pt x="850" y="9829"/>
                </a:lnTo>
                <a:lnTo>
                  <a:pt x="0" y="15798"/>
                </a:lnTo>
                <a:lnTo>
                  <a:pt x="5143" y="22453"/>
                </a:lnTo>
                <a:lnTo>
                  <a:pt x="8013" y="23748"/>
                </a:lnTo>
                <a:lnTo>
                  <a:pt x="13017" y="23825"/>
                </a:lnTo>
                <a:lnTo>
                  <a:pt x="15138" y="23190"/>
                </a:lnTo>
                <a:lnTo>
                  <a:pt x="16941" y="21882"/>
                </a:lnTo>
                <a:lnTo>
                  <a:pt x="21767" y="18249"/>
                </a:lnTo>
                <a:lnTo>
                  <a:pt x="25996" y="14998"/>
                </a:lnTo>
                <a:lnTo>
                  <a:pt x="26682" y="9016"/>
                </a:lnTo>
                <a:lnTo>
                  <a:pt x="23342" y="4864"/>
                </a:lnTo>
                <a:lnTo>
                  <a:pt x="20002" y="774"/>
                </a:lnTo>
                <a:lnTo>
                  <a:pt x="13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0" name="bk object 220"/>
          <p:cNvSpPr/>
          <p:nvPr/>
        </p:nvSpPr>
        <p:spPr>
          <a:xfrm>
            <a:off x="5070466" y="3143597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15913" y="0"/>
                </a:moveTo>
                <a:lnTo>
                  <a:pt x="6337" y="5422"/>
                </a:lnTo>
                <a:lnTo>
                  <a:pt x="1651" y="8013"/>
                </a:lnTo>
                <a:lnTo>
                  <a:pt x="0" y="13830"/>
                </a:lnTo>
                <a:lnTo>
                  <a:pt x="4432" y="21450"/>
                </a:lnTo>
                <a:lnTo>
                  <a:pt x="7683" y="23190"/>
                </a:lnTo>
                <a:lnTo>
                  <a:pt x="12738" y="23266"/>
                </a:lnTo>
                <a:lnTo>
                  <a:pt x="14439" y="22885"/>
                </a:lnTo>
                <a:lnTo>
                  <a:pt x="21221" y="19075"/>
                </a:lnTo>
                <a:lnTo>
                  <a:pt x="25857" y="16408"/>
                </a:lnTo>
                <a:lnTo>
                  <a:pt x="27393" y="10566"/>
                </a:lnTo>
                <a:lnTo>
                  <a:pt x="21894" y="1498"/>
                </a:lnTo>
                <a:lnTo>
                  <a:pt x="1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1" name="bk object 221"/>
          <p:cNvSpPr/>
          <p:nvPr/>
        </p:nvSpPr>
        <p:spPr>
          <a:xfrm>
            <a:off x="4831076" y="314305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639" y="0"/>
                </a:moveTo>
                <a:lnTo>
                  <a:pt x="7442" y="139"/>
                </a:lnTo>
                <a:lnTo>
                  <a:pt x="0" y="7734"/>
                </a:lnTo>
                <a:lnTo>
                  <a:pt x="165" y="13792"/>
                </a:lnTo>
                <a:lnTo>
                  <a:pt x="17843" y="23914"/>
                </a:lnTo>
                <a:lnTo>
                  <a:pt x="20612" y="22809"/>
                </a:lnTo>
                <a:lnTo>
                  <a:pt x="22567" y="20586"/>
                </a:lnTo>
                <a:lnTo>
                  <a:pt x="26111" y="16624"/>
                </a:lnTo>
                <a:lnTo>
                  <a:pt x="25654" y="10604"/>
                </a:lnTo>
                <a:lnTo>
                  <a:pt x="20205" y="6019"/>
                </a:lnTo>
                <a:lnTo>
                  <a:pt x="18859" y="4838"/>
                </a:lnTo>
                <a:lnTo>
                  <a:pt x="17551" y="3606"/>
                </a:lnTo>
                <a:lnTo>
                  <a:pt x="1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2" name="bk object 222"/>
          <p:cNvSpPr/>
          <p:nvPr/>
        </p:nvSpPr>
        <p:spPr>
          <a:xfrm>
            <a:off x="5024146" y="3165995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8110" y="0"/>
                </a:moveTo>
                <a:lnTo>
                  <a:pt x="13106" y="1904"/>
                </a:lnTo>
                <a:lnTo>
                  <a:pt x="2641" y="5562"/>
                </a:lnTo>
                <a:lnTo>
                  <a:pt x="0" y="11010"/>
                </a:lnTo>
                <a:lnTo>
                  <a:pt x="3238" y="19824"/>
                </a:lnTo>
                <a:lnTo>
                  <a:pt x="6934" y="22224"/>
                </a:lnTo>
                <a:lnTo>
                  <a:pt x="12039" y="22301"/>
                </a:lnTo>
                <a:lnTo>
                  <a:pt x="13208" y="22110"/>
                </a:lnTo>
                <a:lnTo>
                  <a:pt x="14338" y="21729"/>
                </a:lnTo>
                <a:lnTo>
                  <a:pt x="19977" y="19735"/>
                </a:lnTo>
                <a:lnTo>
                  <a:pt x="25019" y="17881"/>
                </a:lnTo>
                <a:lnTo>
                  <a:pt x="27584" y="12433"/>
                </a:lnTo>
                <a:lnTo>
                  <a:pt x="23799" y="2539"/>
                </a:lnTo>
                <a:lnTo>
                  <a:pt x="18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3" name="bk object 223"/>
          <p:cNvSpPr/>
          <p:nvPr/>
        </p:nvSpPr>
        <p:spPr>
          <a:xfrm>
            <a:off x="4873444" y="3170492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982" y="0"/>
                </a:moveTo>
                <a:lnTo>
                  <a:pt x="4216" y="2298"/>
                </a:lnTo>
                <a:lnTo>
                  <a:pt x="0" y="11988"/>
                </a:lnTo>
                <a:lnTo>
                  <a:pt x="2336" y="17602"/>
                </a:lnTo>
                <a:lnTo>
                  <a:pt x="20447" y="22580"/>
                </a:lnTo>
                <a:lnTo>
                  <a:pt x="24257" y="20205"/>
                </a:lnTo>
                <a:lnTo>
                  <a:pt x="27609" y="11417"/>
                </a:lnTo>
                <a:lnTo>
                  <a:pt x="25031" y="5905"/>
                </a:lnTo>
                <a:lnTo>
                  <a:pt x="19977" y="4063"/>
                </a:lnTo>
                <a:lnTo>
                  <a:pt x="18288" y="3467"/>
                </a:lnTo>
                <a:lnTo>
                  <a:pt x="16598" y="2832"/>
                </a:lnTo>
                <a:lnTo>
                  <a:pt x="14909" y="2133"/>
                </a:lnTo>
                <a:lnTo>
                  <a:pt x="9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4" name="bk object 224"/>
          <p:cNvSpPr/>
          <p:nvPr/>
        </p:nvSpPr>
        <p:spPr>
          <a:xfrm>
            <a:off x="4975024" y="3179743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20053" y="0"/>
                </a:moveTo>
                <a:lnTo>
                  <a:pt x="3695" y="2298"/>
                </a:lnTo>
                <a:lnTo>
                  <a:pt x="0" y="7137"/>
                </a:lnTo>
                <a:lnTo>
                  <a:pt x="1485" y="17043"/>
                </a:lnTo>
                <a:lnTo>
                  <a:pt x="5600" y="20447"/>
                </a:lnTo>
                <a:lnTo>
                  <a:pt x="10833" y="20523"/>
                </a:lnTo>
                <a:lnTo>
                  <a:pt x="11341" y="20497"/>
                </a:lnTo>
                <a:lnTo>
                  <a:pt x="17767" y="19583"/>
                </a:lnTo>
                <a:lnTo>
                  <a:pt x="23114" y="18745"/>
                </a:lnTo>
                <a:lnTo>
                  <a:pt x="26746" y="13881"/>
                </a:lnTo>
                <a:lnTo>
                  <a:pt x="25920" y="8674"/>
                </a:lnTo>
                <a:lnTo>
                  <a:pt x="25069" y="3492"/>
                </a:lnTo>
                <a:lnTo>
                  <a:pt x="20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5" name="bk object 225"/>
          <p:cNvSpPr/>
          <p:nvPr/>
        </p:nvSpPr>
        <p:spPr>
          <a:xfrm>
            <a:off x="4924326" y="3183418"/>
            <a:ext cx="28960" cy="22984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5384" y="0"/>
                </a:moveTo>
                <a:lnTo>
                  <a:pt x="622" y="4025"/>
                </a:lnTo>
                <a:lnTo>
                  <a:pt x="292" y="9258"/>
                </a:lnTo>
                <a:lnTo>
                  <a:pt x="0" y="14516"/>
                </a:lnTo>
                <a:lnTo>
                  <a:pt x="4114" y="19037"/>
                </a:lnTo>
                <a:lnTo>
                  <a:pt x="9525" y="19342"/>
                </a:lnTo>
                <a:lnTo>
                  <a:pt x="15798" y="19532"/>
                </a:lnTo>
                <a:lnTo>
                  <a:pt x="21209" y="19621"/>
                </a:lnTo>
                <a:lnTo>
                  <a:pt x="25120" y="15405"/>
                </a:lnTo>
                <a:lnTo>
                  <a:pt x="25260" y="4902"/>
                </a:lnTo>
                <a:lnTo>
                  <a:pt x="20447" y="558"/>
                </a:lnTo>
                <a:lnTo>
                  <a:pt x="15049" y="482"/>
                </a:lnTo>
                <a:lnTo>
                  <a:pt x="10629" y="317"/>
                </a:lnTo>
                <a:lnTo>
                  <a:pt x="5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6" name="bk object 226"/>
          <p:cNvSpPr/>
          <p:nvPr/>
        </p:nvSpPr>
        <p:spPr>
          <a:xfrm>
            <a:off x="6435462" y="1843675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20256" y="0"/>
                </a:moveTo>
                <a:lnTo>
                  <a:pt x="14973" y="812"/>
                </a:lnTo>
                <a:lnTo>
                  <a:pt x="8991" y="1638"/>
                </a:lnTo>
                <a:lnTo>
                  <a:pt x="3657" y="2451"/>
                </a:lnTo>
                <a:lnTo>
                  <a:pt x="0" y="7315"/>
                </a:lnTo>
                <a:lnTo>
                  <a:pt x="812" y="12509"/>
                </a:lnTo>
                <a:lnTo>
                  <a:pt x="1587" y="17157"/>
                </a:lnTo>
                <a:lnTo>
                  <a:pt x="5664" y="20510"/>
                </a:lnTo>
                <a:lnTo>
                  <a:pt x="10363" y="20574"/>
                </a:lnTo>
                <a:lnTo>
                  <a:pt x="11442" y="20561"/>
                </a:lnTo>
                <a:lnTo>
                  <a:pt x="17614" y="19672"/>
                </a:lnTo>
                <a:lnTo>
                  <a:pt x="22974" y="18986"/>
                </a:lnTo>
                <a:lnTo>
                  <a:pt x="26708" y="14173"/>
                </a:lnTo>
                <a:lnTo>
                  <a:pt x="25260" y="3746"/>
                </a:lnTo>
                <a:lnTo>
                  <a:pt x="20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7" name="bk object 227"/>
          <p:cNvSpPr/>
          <p:nvPr/>
        </p:nvSpPr>
        <p:spPr>
          <a:xfrm>
            <a:off x="7236716" y="1852473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4909" y="0"/>
                </a:moveTo>
                <a:lnTo>
                  <a:pt x="9448" y="609"/>
                </a:lnTo>
                <a:lnTo>
                  <a:pt x="4051" y="952"/>
                </a:lnTo>
                <a:lnTo>
                  <a:pt x="0" y="5511"/>
                </a:lnTo>
                <a:lnTo>
                  <a:pt x="408" y="11480"/>
                </a:lnTo>
                <a:lnTo>
                  <a:pt x="673" y="16167"/>
                </a:lnTo>
                <a:lnTo>
                  <a:pt x="876" y="21272"/>
                </a:lnTo>
                <a:lnTo>
                  <a:pt x="5156" y="25260"/>
                </a:lnTo>
                <a:lnTo>
                  <a:pt x="10312" y="25336"/>
                </a:lnTo>
                <a:lnTo>
                  <a:pt x="10833" y="25336"/>
                </a:lnTo>
                <a:lnTo>
                  <a:pt x="16217" y="25146"/>
                </a:lnTo>
                <a:lnTo>
                  <a:pt x="20434" y="20739"/>
                </a:lnTo>
                <a:lnTo>
                  <a:pt x="20040" y="11480"/>
                </a:lnTo>
                <a:lnTo>
                  <a:pt x="19507" y="4216"/>
                </a:lnTo>
                <a:lnTo>
                  <a:pt x="14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8" name="bk object 228"/>
          <p:cNvSpPr/>
          <p:nvPr/>
        </p:nvSpPr>
        <p:spPr>
          <a:xfrm>
            <a:off x="6385122" y="1853888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8986" y="0"/>
                </a:moveTo>
                <a:lnTo>
                  <a:pt x="2908" y="4711"/>
                </a:lnTo>
                <a:lnTo>
                  <a:pt x="0" y="10033"/>
                </a:lnTo>
                <a:lnTo>
                  <a:pt x="2870" y="19126"/>
                </a:lnTo>
                <a:lnTo>
                  <a:pt x="6667" y="21767"/>
                </a:lnTo>
                <a:lnTo>
                  <a:pt x="11798" y="21831"/>
                </a:lnTo>
                <a:lnTo>
                  <a:pt x="12801" y="21704"/>
                </a:lnTo>
                <a:lnTo>
                  <a:pt x="24523" y="18326"/>
                </a:lnTo>
                <a:lnTo>
                  <a:pt x="27482" y="13004"/>
                </a:lnTo>
                <a:lnTo>
                  <a:pt x="24383" y="2908"/>
                </a:lnTo>
                <a:lnTo>
                  <a:pt x="18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29" name="bk object 229"/>
          <p:cNvSpPr/>
          <p:nvPr/>
        </p:nvSpPr>
        <p:spPr>
          <a:xfrm>
            <a:off x="6336223" y="1869137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8643" y="0"/>
                </a:moveTo>
                <a:lnTo>
                  <a:pt x="13512" y="1625"/>
                </a:lnTo>
                <a:lnTo>
                  <a:pt x="2679" y="5207"/>
                </a:lnTo>
                <a:lnTo>
                  <a:pt x="0" y="10642"/>
                </a:lnTo>
                <a:lnTo>
                  <a:pt x="3175" y="19519"/>
                </a:lnTo>
                <a:lnTo>
                  <a:pt x="6883" y="21945"/>
                </a:lnTo>
                <a:lnTo>
                  <a:pt x="12001" y="22021"/>
                </a:lnTo>
                <a:lnTo>
                  <a:pt x="13131" y="21856"/>
                </a:lnTo>
                <a:lnTo>
                  <a:pt x="14236" y="21475"/>
                </a:lnTo>
                <a:lnTo>
                  <a:pt x="19608" y="19723"/>
                </a:lnTo>
                <a:lnTo>
                  <a:pt x="24752" y="18097"/>
                </a:lnTo>
                <a:lnTo>
                  <a:pt x="27533" y="12725"/>
                </a:lnTo>
                <a:lnTo>
                  <a:pt x="24168" y="2730"/>
                </a:lnTo>
                <a:lnTo>
                  <a:pt x="18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0" name="bk object 230"/>
          <p:cNvSpPr/>
          <p:nvPr/>
        </p:nvSpPr>
        <p:spPr>
          <a:xfrm>
            <a:off x="6287806" y="1885677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8300" y="0"/>
                </a:moveTo>
                <a:lnTo>
                  <a:pt x="2679" y="5384"/>
                </a:lnTo>
                <a:lnTo>
                  <a:pt x="0" y="10807"/>
                </a:lnTo>
                <a:lnTo>
                  <a:pt x="3187" y="19659"/>
                </a:lnTo>
                <a:lnTo>
                  <a:pt x="6896" y="22085"/>
                </a:lnTo>
                <a:lnTo>
                  <a:pt x="11988" y="22161"/>
                </a:lnTo>
                <a:lnTo>
                  <a:pt x="13144" y="22009"/>
                </a:lnTo>
                <a:lnTo>
                  <a:pt x="19935" y="19659"/>
                </a:lnTo>
                <a:lnTo>
                  <a:pt x="24930" y="17907"/>
                </a:lnTo>
                <a:lnTo>
                  <a:pt x="27546" y="12446"/>
                </a:lnTo>
                <a:lnTo>
                  <a:pt x="25730" y="7493"/>
                </a:lnTo>
                <a:lnTo>
                  <a:pt x="23888" y="2552"/>
                </a:lnTo>
                <a:lnTo>
                  <a:pt x="18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1" name="bk object 231"/>
          <p:cNvSpPr/>
          <p:nvPr/>
        </p:nvSpPr>
        <p:spPr>
          <a:xfrm>
            <a:off x="7232000" y="1903113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60" h="26035">
                <a:moveTo>
                  <a:pt x="8254" y="0"/>
                </a:moveTo>
                <a:lnTo>
                  <a:pt x="3174" y="3467"/>
                </a:lnTo>
                <a:lnTo>
                  <a:pt x="2209" y="8610"/>
                </a:lnTo>
                <a:lnTo>
                  <a:pt x="1117" y="13944"/>
                </a:lnTo>
                <a:lnTo>
                  <a:pt x="15138" y="25539"/>
                </a:lnTo>
                <a:lnTo>
                  <a:pt x="19265" y="22466"/>
                </a:lnTo>
                <a:lnTo>
                  <a:pt x="20256" y="17945"/>
                </a:lnTo>
                <a:lnTo>
                  <a:pt x="21424" y="12090"/>
                </a:lnTo>
                <a:lnTo>
                  <a:pt x="22402" y="6921"/>
                </a:lnTo>
                <a:lnTo>
                  <a:pt x="18884" y="1943"/>
                </a:lnTo>
                <a:lnTo>
                  <a:pt x="8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2" name="bk object 232"/>
          <p:cNvSpPr/>
          <p:nvPr/>
        </p:nvSpPr>
        <p:spPr>
          <a:xfrm>
            <a:off x="6239715" y="1903251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8161" y="0"/>
                </a:moveTo>
                <a:lnTo>
                  <a:pt x="2565" y="5676"/>
                </a:lnTo>
                <a:lnTo>
                  <a:pt x="0" y="11163"/>
                </a:lnTo>
                <a:lnTo>
                  <a:pt x="3327" y="19875"/>
                </a:lnTo>
                <a:lnTo>
                  <a:pt x="7023" y="22237"/>
                </a:lnTo>
                <a:lnTo>
                  <a:pt x="12103" y="22301"/>
                </a:lnTo>
                <a:lnTo>
                  <a:pt x="13296" y="22110"/>
                </a:lnTo>
                <a:lnTo>
                  <a:pt x="25019" y="17843"/>
                </a:lnTo>
                <a:lnTo>
                  <a:pt x="27584" y="12369"/>
                </a:lnTo>
                <a:lnTo>
                  <a:pt x="25692" y="7454"/>
                </a:lnTo>
                <a:lnTo>
                  <a:pt x="23812" y="2501"/>
                </a:lnTo>
                <a:lnTo>
                  <a:pt x="18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3" name="bk object 233"/>
          <p:cNvSpPr/>
          <p:nvPr/>
        </p:nvSpPr>
        <p:spPr>
          <a:xfrm>
            <a:off x="6191974" y="1921611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7589" y="0"/>
                </a:moveTo>
                <a:lnTo>
                  <a:pt x="12636" y="2044"/>
                </a:lnTo>
                <a:lnTo>
                  <a:pt x="7048" y="4444"/>
                </a:lnTo>
                <a:lnTo>
                  <a:pt x="2158" y="6616"/>
                </a:lnTo>
                <a:lnTo>
                  <a:pt x="0" y="12268"/>
                </a:lnTo>
                <a:lnTo>
                  <a:pt x="3860" y="20535"/>
                </a:lnTo>
                <a:lnTo>
                  <a:pt x="7340" y="22580"/>
                </a:lnTo>
                <a:lnTo>
                  <a:pt x="12407" y="22644"/>
                </a:lnTo>
                <a:lnTo>
                  <a:pt x="13842" y="22377"/>
                </a:lnTo>
                <a:lnTo>
                  <a:pt x="15189" y="21780"/>
                </a:lnTo>
                <a:lnTo>
                  <a:pt x="20332" y="19570"/>
                </a:lnTo>
                <a:lnTo>
                  <a:pt x="25298" y="17500"/>
                </a:lnTo>
                <a:lnTo>
                  <a:pt x="27597" y="11899"/>
                </a:lnTo>
                <a:lnTo>
                  <a:pt x="23342" y="2235"/>
                </a:lnTo>
                <a:lnTo>
                  <a:pt x="17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4" name="bk object 234"/>
          <p:cNvSpPr/>
          <p:nvPr/>
        </p:nvSpPr>
        <p:spPr>
          <a:xfrm>
            <a:off x="7215063" y="1951223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12446" y="0"/>
                </a:moveTo>
                <a:lnTo>
                  <a:pt x="6705" y="2260"/>
                </a:lnTo>
                <a:lnTo>
                  <a:pt x="4559" y="7099"/>
                </a:lnTo>
                <a:lnTo>
                  <a:pt x="2260" y="12077"/>
                </a:lnTo>
                <a:lnTo>
                  <a:pt x="0" y="16840"/>
                </a:lnTo>
                <a:lnTo>
                  <a:pt x="2108" y="22517"/>
                </a:lnTo>
                <a:lnTo>
                  <a:pt x="8293" y="25323"/>
                </a:lnTo>
                <a:lnTo>
                  <a:pt x="9652" y="25615"/>
                </a:lnTo>
                <a:lnTo>
                  <a:pt x="14732" y="25679"/>
                </a:lnTo>
                <a:lnTo>
                  <a:pt x="18313" y="23660"/>
                </a:lnTo>
                <a:lnTo>
                  <a:pt x="19989" y="20129"/>
                </a:lnTo>
                <a:lnTo>
                  <a:pt x="22504" y="14706"/>
                </a:lnTo>
                <a:lnTo>
                  <a:pt x="24650" y="9880"/>
                </a:lnTo>
                <a:lnTo>
                  <a:pt x="22377" y="4267"/>
                </a:lnTo>
                <a:lnTo>
                  <a:pt x="17437" y="2171"/>
                </a:lnTo>
                <a:lnTo>
                  <a:pt x="12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5" name="bk object 235"/>
          <p:cNvSpPr/>
          <p:nvPr/>
        </p:nvSpPr>
        <p:spPr>
          <a:xfrm>
            <a:off x="6148650" y="194695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4046" y="0"/>
                </a:moveTo>
                <a:lnTo>
                  <a:pt x="6426" y="5600"/>
                </a:lnTo>
                <a:lnTo>
                  <a:pt x="609" y="10172"/>
                </a:lnTo>
                <a:lnTo>
                  <a:pt x="0" y="16192"/>
                </a:lnTo>
                <a:lnTo>
                  <a:pt x="5283" y="22567"/>
                </a:lnTo>
                <a:lnTo>
                  <a:pt x="8051" y="23774"/>
                </a:lnTo>
                <a:lnTo>
                  <a:pt x="13055" y="23837"/>
                </a:lnTo>
                <a:lnTo>
                  <a:pt x="15303" y="23152"/>
                </a:lnTo>
                <a:lnTo>
                  <a:pt x="18554" y="20574"/>
                </a:lnTo>
                <a:lnTo>
                  <a:pt x="20015" y="19481"/>
                </a:lnTo>
                <a:lnTo>
                  <a:pt x="25806" y="15278"/>
                </a:lnTo>
                <a:lnTo>
                  <a:pt x="26657" y="9283"/>
                </a:lnTo>
                <a:lnTo>
                  <a:pt x="20167" y="888"/>
                </a:lnTo>
                <a:lnTo>
                  <a:pt x="14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6" name="bk object 236"/>
          <p:cNvSpPr/>
          <p:nvPr/>
        </p:nvSpPr>
        <p:spPr>
          <a:xfrm>
            <a:off x="7189061" y="1995921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5570" y="0"/>
                </a:moveTo>
                <a:lnTo>
                  <a:pt x="9499" y="1016"/>
                </a:lnTo>
                <a:lnTo>
                  <a:pt x="6451" y="5346"/>
                </a:lnTo>
                <a:lnTo>
                  <a:pt x="3136" y="9906"/>
                </a:lnTo>
                <a:lnTo>
                  <a:pt x="0" y="14160"/>
                </a:lnTo>
                <a:lnTo>
                  <a:pt x="990" y="20116"/>
                </a:lnTo>
                <a:lnTo>
                  <a:pt x="7073" y="24371"/>
                </a:lnTo>
                <a:lnTo>
                  <a:pt x="9017" y="24942"/>
                </a:lnTo>
                <a:lnTo>
                  <a:pt x="14033" y="25019"/>
                </a:lnTo>
                <a:lnTo>
                  <a:pt x="17081" y="23647"/>
                </a:lnTo>
                <a:lnTo>
                  <a:pt x="19037" y="21005"/>
                </a:lnTo>
                <a:lnTo>
                  <a:pt x="25565" y="11887"/>
                </a:lnTo>
                <a:lnTo>
                  <a:pt x="24460" y="5969"/>
                </a:lnTo>
                <a:lnTo>
                  <a:pt x="20040" y="2971"/>
                </a:lnTo>
                <a:lnTo>
                  <a:pt x="15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7" name="bk object 237"/>
          <p:cNvSpPr/>
          <p:nvPr/>
        </p:nvSpPr>
        <p:spPr>
          <a:xfrm>
            <a:off x="6113085" y="1982517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6535" y="0"/>
                </a:moveTo>
                <a:lnTo>
                  <a:pt x="10388" y="634"/>
                </a:lnTo>
                <a:lnTo>
                  <a:pt x="6997" y="4749"/>
                </a:lnTo>
                <a:lnTo>
                  <a:pt x="3251" y="9448"/>
                </a:lnTo>
                <a:lnTo>
                  <a:pt x="0" y="13639"/>
                </a:lnTo>
                <a:lnTo>
                  <a:pt x="863" y="19634"/>
                </a:lnTo>
                <a:lnTo>
                  <a:pt x="6896" y="24079"/>
                </a:lnTo>
                <a:lnTo>
                  <a:pt x="8915" y="24714"/>
                </a:lnTo>
                <a:lnTo>
                  <a:pt x="13906" y="24777"/>
                </a:lnTo>
                <a:lnTo>
                  <a:pt x="16903" y="23482"/>
                </a:lnTo>
                <a:lnTo>
                  <a:pt x="22301" y="16662"/>
                </a:lnTo>
                <a:lnTo>
                  <a:pt x="25641" y="12547"/>
                </a:lnTo>
                <a:lnTo>
                  <a:pt x="24955" y="6578"/>
                </a:lnTo>
                <a:lnTo>
                  <a:pt x="16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8" name="bk object 238"/>
          <p:cNvSpPr/>
          <p:nvPr/>
        </p:nvSpPr>
        <p:spPr>
          <a:xfrm>
            <a:off x="7157473" y="2036513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16776" y="0"/>
                </a:moveTo>
                <a:lnTo>
                  <a:pt x="10591" y="558"/>
                </a:lnTo>
                <a:lnTo>
                  <a:pt x="0" y="13017"/>
                </a:lnTo>
                <a:lnTo>
                  <a:pt x="596" y="19037"/>
                </a:lnTo>
                <a:lnTo>
                  <a:pt x="6553" y="23812"/>
                </a:lnTo>
                <a:lnTo>
                  <a:pt x="8712" y="24536"/>
                </a:lnTo>
                <a:lnTo>
                  <a:pt x="13715" y="24599"/>
                </a:lnTo>
                <a:lnTo>
                  <a:pt x="16573" y="23444"/>
                </a:lnTo>
                <a:lnTo>
                  <a:pt x="25692" y="12674"/>
                </a:lnTo>
                <a:lnTo>
                  <a:pt x="25107" y="6667"/>
                </a:lnTo>
                <a:lnTo>
                  <a:pt x="16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39" name="bk object 239"/>
          <p:cNvSpPr/>
          <p:nvPr/>
        </p:nvSpPr>
        <p:spPr>
          <a:xfrm>
            <a:off x="8411996" y="2158007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681" y="0"/>
                </a:moveTo>
                <a:lnTo>
                  <a:pt x="5283" y="6515"/>
                </a:lnTo>
                <a:lnTo>
                  <a:pt x="939" y="9601"/>
                </a:lnTo>
                <a:lnTo>
                  <a:pt x="0" y="15582"/>
                </a:lnTo>
                <a:lnTo>
                  <a:pt x="5105" y="22326"/>
                </a:lnTo>
                <a:lnTo>
                  <a:pt x="8001" y="23672"/>
                </a:lnTo>
                <a:lnTo>
                  <a:pt x="13004" y="23736"/>
                </a:lnTo>
                <a:lnTo>
                  <a:pt x="15087" y="23152"/>
                </a:lnTo>
                <a:lnTo>
                  <a:pt x="16878" y="21856"/>
                </a:lnTo>
                <a:lnTo>
                  <a:pt x="21450" y="18681"/>
                </a:lnTo>
                <a:lnTo>
                  <a:pt x="25882" y="15684"/>
                </a:lnTo>
                <a:lnTo>
                  <a:pt x="26974" y="9740"/>
                </a:lnTo>
                <a:lnTo>
                  <a:pt x="20777" y="1104"/>
                </a:lnTo>
                <a:lnTo>
                  <a:pt x="14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0" name="bk object 240"/>
          <p:cNvSpPr/>
          <p:nvPr/>
        </p:nvSpPr>
        <p:spPr>
          <a:xfrm>
            <a:off x="7715439" y="216353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296" y="0"/>
                </a:moveTo>
                <a:lnTo>
                  <a:pt x="7861" y="4559"/>
                </a:lnTo>
                <a:lnTo>
                  <a:pt x="6489" y="5638"/>
                </a:lnTo>
                <a:lnTo>
                  <a:pt x="812" y="9867"/>
                </a:lnTo>
                <a:lnTo>
                  <a:pt x="0" y="15836"/>
                </a:lnTo>
                <a:lnTo>
                  <a:pt x="3263" y="20027"/>
                </a:lnTo>
                <a:lnTo>
                  <a:pt x="5181" y="22453"/>
                </a:lnTo>
                <a:lnTo>
                  <a:pt x="8013" y="23723"/>
                </a:lnTo>
                <a:lnTo>
                  <a:pt x="13042" y="23799"/>
                </a:lnTo>
                <a:lnTo>
                  <a:pt x="15176" y="23177"/>
                </a:lnTo>
                <a:lnTo>
                  <a:pt x="18669" y="20586"/>
                </a:lnTo>
                <a:lnTo>
                  <a:pt x="20320" y="19265"/>
                </a:lnTo>
                <a:lnTo>
                  <a:pt x="26035" y="14465"/>
                </a:lnTo>
                <a:lnTo>
                  <a:pt x="26530" y="8458"/>
                </a:lnTo>
                <a:lnTo>
                  <a:pt x="19456" y="457"/>
                </a:lnTo>
                <a:lnTo>
                  <a:pt x="13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1" name="bk object 241"/>
          <p:cNvSpPr/>
          <p:nvPr/>
        </p:nvSpPr>
        <p:spPr>
          <a:xfrm>
            <a:off x="8093766" y="2178267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636" y="0"/>
                </a:moveTo>
                <a:lnTo>
                  <a:pt x="7607" y="1943"/>
                </a:lnTo>
                <a:lnTo>
                  <a:pt x="2565" y="3784"/>
                </a:lnTo>
                <a:lnTo>
                  <a:pt x="0" y="9245"/>
                </a:lnTo>
                <a:lnTo>
                  <a:pt x="14236" y="25730"/>
                </a:lnTo>
                <a:lnTo>
                  <a:pt x="15468" y="25526"/>
                </a:lnTo>
                <a:lnTo>
                  <a:pt x="21742" y="23177"/>
                </a:lnTo>
                <a:lnTo>
                  <a:pt x="24218" y="17652"/>
                </a:lnTo>
                <a:lnTo>
                  <a:pt x="22250" y="12750"/>
                </a:lnTo>
                <a:lnTo>
                  <a:pt x="20192" y="7531"/>
                </a:lnTo>
                <a:lnTo>
                  <a:pt x="18300" y="2603"/>
                </a:lnTo>
                <a:lnTo>
                  <a:pt x="12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2" name="bk object 242"/>
          <p:cNvSpPr/>
          <p:nvPr/>
        </p:nvSpPr>
        <p:spPr>
          <a:xfrm>
            <a:off x="8374176" y="2191456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7691" y="0"/>
                </a:moveTo>
                <a:lnTo>
                  <a:pt x="11518" y="114"/>
                </a:lnTo>
                <a:lnTo>
                  <a:pt x="7772" y="3911"/>
                </a:lnTo>
                <a:lnTo>
                  <a:pt x="3670" y="8191"/>
                </a:lnTo>
                <a:lnTo>
                  <a:pt x="0" y="12064"/>
                </a:lnTo>
                <a:lnTo>
                  <a:pt x="254" y="18097"/>
                </a:lnTo>
                <a:lnTo>
                  <a:pt x="6070" y="23342"/>
                </a:lnTo>
                <a:lnTo>
                  <a:pt x="8382" y="24168"/>
                </a:lnTo>
                <a:lnTo>
                  <a:pt x="13411" y="24244"/>
                </a:lnTo>
                <a:lnTo>
                  <a:pt x="16078" y="23202"/>
                </a:lnTo>
                <a:lnTo>
                  <a:pt x="21932" y="17094"/>
                </a:lnTo>
                <a:lnTo>
                  <a:pt x="25654" y="13309"/>
                </a:lnTo>
                <a:lnTo>
                  <a:pt x="25527" y="7277"/>
                </a:lnTo>
                <a:lnTo>
                  <a:pt x="21590" y="3644"/>
                </a:lnTo>
                <a:lnTo>
                  <a:pt x="17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3" name="bk object 243"/>
          <p:cNvSpPr/>
          <p:nvPr/>
        </p:nvSpPr>
        <p:spPr>
          <a:xfrm>
            <a:off x="7669914" y="2188129"/>
            <a:ext cx="31856" cy="25208"/>
          </a:xfrm>
          <a:custGeom>
            <a:avLst/>
            <a:gdLst/>
            <a:ahLst/>
            <a:cxnLst/>
            <a:rect l="l" t="t" r="r" b="b"/>
            <a:pathLst>
              <a:path w="27940" h="21589">
                <a:moveTo>
                  <a:pt x="18834" y="0"/>
                </a:moveTo>
                <a:lnTo>
                  <a:pt x="13627" y="1358"/>
                </a:lnTo>
                <a:lnTo>
                  <a:pt x="11937" y="1866"/>
                </a:lnTo>
                <a:lnTo>
                  <a:pt x="10223" y="2298"/>
                </a:lnTo>
                <a:lnTo>
                  <a:pt x="3213" y="3962"/>
                </a:lnTo>
                <a:lnTo>
                  <a:pt x="0" y="9105"/>
                </a:lnTo>
                <a:lnTo>
                  <a:pt x="2362" y="18542"/>
                </a:lnTo>
                <a:lnTo>
                  <a:pt x="6286" y="21450"/>
                </a:lnTo>
                <a:lnTo>
                  <a:pt x="11429" y="21526"/>
                </a:lnTo>
                <a:lnTo>
                  <a:pt x="12280" y="21437"/>
                </a:lnTo>
                <a:lnTo>
                  <a:pt x="15163" y="20751"/>
                </a:lnTo>
                <a:lnTo>
                  <a:pt x="17221" y="20218"/>
                </a:lnTo>
                <a:lnTo>
                  <a:pt x="24422" y="18097"/>
                </a:lnTo>
                <a:lnTo>
                  <a:pt x="27330" y="12827"/>
                </a:lnTo>
                <a:lnTo>
                  <a:pt x="24244" y="2743"/>
                </a:lnTo>
                <a:lnTo>
                  <a:pt x="18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4" name="bk object 244"/>
          <p:cNvSpPr/>
          <p:nvPr/>
        </p:nvSpPr>
        <p:spPr>
          <a:xfrm>
            <a:off x="8114148" y="2225076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455" y="0"/>
                </a:moveTo>
                <a:lnTo>
                  <a:pt x="1866" y="4864"/>
                </a:lnTo>
                <a:lnTo>
                  <a:pt x="0" y="10604"/>
                </a:lnTo>
                <a:lnTo>
                  <a:pt x="2501" y="15265"/>
                </a:lnTo>
                <a:lnTo>
                  <a:pt x="5384" y="20523"/>
                </a:lnTo>
                <a:lnTo>
                  <a:pt x="7137" y="23622"/>
                </a:lnTo>
                <a:lnTo>
                  <a:pt x="10426" y="25400"/>
                </a:lnTo>
                <a:lnTo>
                  <a:pt x="15468" y="25476"/>
                </a:lnTo>
                <a:lnTo>
                  <a:pt x="17132" y="25120"/>
                </a:lnTo>
                <a:lnTo>
                  <a:pt x="18656" y="24282"/>
                </a:lnTo>
                <a:lnTo>
                  <a:pt x="23393" y="21755"/>
                </a:lnTo>
                <a:lnTo>
                  <a:pt x="25120" y="15951"/>
                </a:lnTo>
                <a:lnTo>
                  <a:pt x="22504" y="11341"/>
                </a:lnTo>
                <a:lnTo>
                  <a:pt x="19850" y="6527"/>
                </a:lnTo>
                <a:lnTo>
                  <a:pt x="17373" y="1879"/>
                </a:lnTo>
                <a:lnTo>
                  <a:pt x="11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5" name="bk object 245"/>
          <p:cNvSpPr/>
          <p:nvPr/>
        </p:nvSpPr>
        <p:spPr>
          <a:xfrm>
            <a:off x="8343427" y="2231266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858" y="0"/>
                </a:moveTo>
                <a:lnTo>
                  <a:pt x="8788" y="1320"/>
                </a:lnTo>
                <a:lnTo>
                  <a:pt x="5930" y="5753"/>
                </a:lnTo>
                <a:lnTo>
                  <a:pt x="2743" y="10782"/>
                </a:lnTo>
                <a:lnTo>
                  <a:pt x="0" y="15303"/>
                </a:lnTo>
                <a:lnTo>
                  <a:pt x="1485" y="21158"/>
                </a:lnTo>
                <a:lnTo>
                  <a:pt x="6121" y="23837"/>
                </a:lnTo>
                <a:lnTo>
                  <a:pt x="7658" y="24752"/>
                </a:lnTo>
                <a:lnTo>
                  <a:pt x="9359" y="25184"/>
                </a:lnTo>
                <a:lnTo>
                  <a:pt x="14389" y="25260"/>
                </a:lnTo>
                <a:lnTo>
                  <a:pt x="17678" y="23609"/>
                </a:lnTo>
                <a:lnTo>
                  <a:pt x="22478" y="15900"/>
                </a:lnTo>
                <a:lnTo>
                  <a:pt x="25361" y="11442"/>
                </a:lnTo>
                <a:lnTo>
                  <a:pt x="23977" y="5549"/>
                </a:lnTo>
                <a:lnTo>
                  <a:pt x="14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6" name="bk object 246"/>
          <p:cNvSpPr/>
          <p:nvPr/>
        </p:nvSpPr>
        <p:spPr>
          <a:xfrm>
            <a:off x="8142802" y="226786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674" y="0"/>
                </a:moveTo>
                <a:lnTo>
                  <a:pt x="495" y="6832"/>
                </a:lnTo>
                <a:lnTo>
                  <a:pt x="0" y="12827"/>
                </a:lnTo>
                <a:lnTo>
                  <a:pt x="4876" y="18389"/>
                </a:lnTo>
                <a:lnTo>
                  <a:pt x="6286" y="19939"/>
                </a:lnTo>
                <a:lnTo>
                  <a:pt x="9613" y="23406"/>
                </a:lnTo>
                <a:lnTo>
                  <a:pt x="12166" y="24409"/>
                </a:lnTo>
                <a:lnTo>
                  <a:pt x="17170" y="24472"/>
                </a:lnTo>
                <a:lnTo>
                  <a:pt x="19621" y="23634"/>
                </a:lnTo>
                <a:lnTo>
                  <a:pt x="25488" y="18300"/>
                </a:lnTo>
                <a:lnTo>
                  <a:pt x="25679" y="12268"/>
                </a:lnTo>
                <a:lnTo>
                  <a:pt x="20751" y="7124"/>
                </a:lnTo>
                <a:lnTo>
                  <a:pt x="18376" y="4508"/>
                </a:lnTo>
                <a:lnTo>
                  <a:pt x="14858" y="444"/>
                </a:lnTo>
                <a:lnTo>
                  <a:pt x="8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7" name="bk object 247"/>
          <p:cNvSpPr/>
          <p:nvPr/>
        </p:nvSpPr>
        <p:spPr>
          <a:xfrm>
            <a:off x="8316480" y="2274965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6141" y="0"/>
                </a:moveTo>
                <a:lnTo>
                  <a:pt x="10007" y="850"/>
                </a:lnTo>
                <a:lnTo>
                  <a:pt x="6781" y="5067"/>
                </a:lnTo>
                <a:lnTo>
                  <a:pt x="3390" y="9321"/>
                </a:lnTo>
                <a:lnTo>
                  <a:pt x="0" y="13398"/>
                </a:lnTo>
                <a:lnTo>
                  <a:pt x="673" y="19405"/>
                </a:lnTo>
                <a:lnTo>
                  <a:pt x="6654" y="24104"/>
                </a:lnTo>
                <a:lnTo>
                  <a:pt x="8762" y="24777"/>
                </a:lnTo>
                <a:lnTo>
                  <a:pt x="13779" y="24853"/>
                </a:lnTo>
                <a:lnTo>
                  <a:pt x="16675" y="23647"/>
                </a:lnTo>
                <a:lnTo>
                  <a:pt x="18630" y="21259"/>
                </a:lnTo>
                <a:lnTo>
                  <a:pt x="19926" y="19723"/>
                </a:lnTo>
                <a:lnTo>
                  <a:pt x="21183" y="18122"/>
                </a:lnTo>
                <a:lnTo>
                  <a:pt x="25666" y="12306"/>
                </a:lnTo>
                <a:lnTo>
                  <a:pt x="24803" y="6350"/>
                </a:lnTo>
                <a:lnTo>
                  <a:pt x="16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8" name="bk object 248"/>
          <p:cNvSpPr/>
          <p:nvPr/>
        </p:nvSpPr>
        <p:spPr>
          <a:xfrm>
            <a:off x="8181031" y="230121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1874" y="0"/>
                </a:moveTo>
                <a:lnTo>
                  <a:pt x="5829" y="1295"/>
                </a:lnTo>
                <a:lnTo>
                  <a:pt x="0" y="10134"/>
                </a:lnTo>
                <a:lnTo>
                  <a:pt x="1333" y="16027"/>
                </a:lnTo>
                <a:lnTo>
                  <a:pt x="19430" y="23431"/>
                </a:lnTo>
                <a:lnTo>
                  <a:pt x="22758" y="21742"/>
                </a:lnTo>
                <a:lnTo>
                  <a:pt x="24612" y="18669"/>
                </a:lnTo>
                <a:lnTo>
                  <a:pt x="27317" y="14109"/>
                </a:lnTo>
                <a:lnTo>
                  <a:pt x="25742" y="8293"/>
                </a:lnTo>
                <a:lnTo>
                  <a:pt x="19469" y="4724"/>
                </a:lnTo>
                <a:lnTo>
                  <a:pt x="17957" y="3810"/>
                </a:lnTo>
                <a:lnTo>
                  <a:pt x="11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49" name="bk object 249"/>
          <p:cNvSpPr/>
          <p:nvPr/>
        </p:nvSpPr>
        <p:spPr>
          <a:xfrm>
            <a:off x="8278422" y="2310665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5913" y="0"/>
                </a:moveTo>
                <a:lnTo>
                  <a:pt x="9817" y="3517"/>
                </a:lnTo>
                <a:lnTo>
                  <a:pt x="8343" y="4305"/>
                </a:lnTo>
                <a:lnTo>
                  <a:pt x="1981" y="7302"/>
                </a:lnTo>
                <a:lnTo>
                  <a:pt x="0" y="12992"/>
                </a:lnTo>
                <a:lnTo>
                  <a:pt x="4013" y="21107"/>
                </a:lnTo>
                <a:lnTo>
                  <a:pt x="7429" y="23050"/>
                </a:lnTo>
                <a:lnTo>
                  <a:pt x="12484" y="23114"/>
                </a:lnTo>
                <a:lnTo>
                  <a:pt x="13995" y="22834"/>
                </a:lnTo>
                <a:lnTo>
                  <a:pt x="17399" y="21221"/>
                </a:lnTo>
                <a:lnTo>
                  <a:pt x="19380" y="20180"/>
                </a:lnTo>
                <a:lnTo>
                  <a:pt x="25946" y="16357"/>
                </a:lnTo>
                <a:lnTo>
                  <a:pt x="27444" y="10515"/>
                </a:lnTo>
                <a:lnTo>
                  <a:pt x="21894" y="1485"/>
                </a:lnTo>
                <a:lnTo>
                  <a:pt x="1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0" name="bk object 250"/>
          <p:cNvSpPr/>
          <p:nvPr/>
        </p:nvSpPr>
        <p:spPr>
          <a:xfrm>
            <a:off x="8229061" y="2320889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5">
                <a:moveTo>
                  <a:pt x="6819" y="0"/>
                </a:moveTo>
                <a:lnTo>
                  <a:pt x="1803" y="3302"/>
                </a:lnTo>
                <a:lnTo>
                  <a:pt x="0" y="13652"/>
                </a:lnTo>
                <a:lnTo>
                  <a:pt x="3594" y="18554"/>
                </a:lnTo>
                <a:lnTo>
                  <a:pt x="21259" y="20434"/>
                </a:lnTo>
                <a:lnTo>
                  <a:pt x="25577" y="16764"/>
                </a:lnTo>
                <a:lnTo>
                  <a:pt x="26606" y="6553"/>
                </a:lnTo>
                <a:lnTo>
                  <a:pt x="22682" y="1892"/>
                </a:lnTo>
                <a:lnTo>
                  <a:pt x="15608" y="1206"/>
                </a:lnTo>
                <a:lnTo>
                  <a:pt x="13893" y="965"/>
                </a:lnTo>
                <a:lnTo>
                  <a:pt x="12179" y="685"/>
                </a:lnTo>
                <a:lnTo>
                  <a:pt x="6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1" name="bk object 251"/>
          <p:cNvSpPr/>
          <p:nvPr/>
        </p:nvSpPr>
        <p:spPr>
          <a:xfrm>
            <a:off x="9025507" y="1400695"/>
            <a:ext cx="540444" cy="2702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2" name="bk object 252"/>
          <p:cNvSpPr/>
          <p:nvPr/>
        </p:nvSpPr>
        <p:spPr>
          <a:xfrm>
            <a:off x="10887768" y="651511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2255" y="0"/>
                </a:moveTo>
                <a:lnTo>
                  <a:pt x="8318" y="3606"/>
                </a:lnTo>
                <a:lnTo>
                  <a:pt x="4000" y="7619"/>
                </a:lnTo>
                <a:lnTo>
                  <a:pt x="101" y="11290"/>
                </a:lnTo>
                <a:lnTo>
                  <a:pt x="0" y="17335"/>
                </a:lnTo>
                <a:lnTo>
                  <a:pt x="5638" y="22999"/>
                </a:lnTo>
                <a:lnTo>
                  <a:pt x="8166" y="23990"/>
                </a:lnTo>
                <a:lnTo>
                  <a:pt x="13157" y="24053"/>
                </a:lnTo>
                <a:lnTo>
                  <a:pt x="15671" y="23177"/>
                </a:lnTo>
                <a:lnTo>
                  <a:pt x="21729" y="17513"/>
                </a:lnTo>
                <a:lnTo>
                  <a:pt x="25679" y="13893"/>
                </a:lnTo>
                <a:lnTo>
                  <a:pt x="25844" y="7873"/>
                </a:lnTo>
                <a:lnTo>
                  <a:pt x="22148" y="4025"/>
                </a:lnTo>
                <a:lnTo>
                  <a:pt x="18427" y="228"/>
                </a:lnTo>
                <a:lnTo>
                  <a:pt x="12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3" name="bk object 253"/>
          <p:cNvSpPr/>
          <p:nvPr/>
        </p:nvSpPr>
        <p:spPr>
          <a:xfrm>
            <a:off x="10179369" y="646882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334" y="0"/>
                </a:moveTo>
                <a:lnTo>
                  <a:pt x="9194" y="3352"/>
                </a:lnTo>
                <a:lnTo>
                  <a:pt x="4571" y="7150"/>
                </a:lnTo>
                <a:lnTo>
                  <a:pt x="469" y="10566"/>
                </a:lnTo>
                <a:lnTo>
                  <a:pt x="0" y="16586"/>
                </a:lnTo>
                <a:lnTo>
                  <a:pt x="3543" y="20574"/>
                </a:lnTo>
                <a:lnTo>
                  <a:pt x="5435" y="22745"/>
                </a:lnTo>
                <a:lnTo>
                  <a:pt x="8127" y="23863"/>
                </a:lnTo>
                <a:lnTo>
                  <a:pt x="13131" y="23939"/>
                </a:lnTo>
                <a:lnTo>
                  <a:pt x="15430" y="23190"/>
                </a:lnTo>
                <a:lnTo>
                  <a:pt x="17322" y="21602"/>
                </a:lnTo>
                <a:lnTo>
                  <a:pt x="25844" y="14681"/>
                </a:lnTo>
                <a:lnTo>
                  <a:pt x="26415" y="8661"/>
                </a:lnTo>
                <a:lnTo>
                  <a:pt x="19507" y="584"/>
                </a:lnTo>
                <a:lnTo>
                  <a:pt x="1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4" name="bk object 254"/>
          <p:cNvSpPr/>
          <p:nvPr/>
        </p:nvSpPr>
        <p:spPr>
          <a:xfrm>
            <a:off x="10142439" y="681779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5">
                <a:moveTo>
                  <a:pt x="17703" y="0"/>
                </a:moveTo>
                <a:lnTo>
                  <a:pt x="11531" y="88"/>
                </a:lnTo>
                <a:lnTo>
                  <a:pt x="3683" y="8153"/>
                </a:lnTo>
                <a:lnTo>
                  <a:pt x="0" y="12001"/>
                </a:lnTo>
                <a:lnTo>
                  <a:pt x="215" y="18034"/>
                </a:lnTo>
                <a:lnTo>
                  <a:pt x="6019" y="23291"/>
                </a:lnTo>
                <a:lnTo>
                  <a:pt x="8343" y="24142"/>
                </a:lnTo>
                <a:lnTo>
                  <a:pt x="13373" y="24206"/>
                </a:lnTo>
                <a:lnTo>
                  <a:pt x="16040" y="23202"/>
                </a:lnTo>
                <a:lnTo>
                  <a:pt x="21945" y="17081"/>
                </a:lnTo>
                <a:lnTo>
                  <a:pt x="25666" y="13296"/>
                </a:lnTo>
                <a:lnTo>
                  <a:pt x="25527" y="7264"/>
                </a:lnTo>
                <a:lnTo>
                  <a:pt x="17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5" name="bk object 255"/>
          <p:cNvSpPr/>
          <p:nvPr/>
        </p:nvSpPr>
        <p:spPr>
          <a:xfrm>
            <a:off x="10859455" y="691461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4">
                <a:moveTo>
                  <a:pt x="11506" y="0"/>
                </a:moveTo>
                <a:lnTo>
                  <a:pt x="0" y="18503"/>
                </a:lnTo>
                <a:lnTo>
                  <a:pt x="2984" y="23799"/>
                </a:lnTo>
                <a:lnTo>
                  <a:pt x="9029" y="25565"/>
                </a:lnTo>
                <a:lnTo>
                  <a:pt x="9931" y="25679"/>
                </a:lnTo>
                <a:lnTo>
                  <a:pt x="15062" y="25755"/>
                </a:lnTo>
                <a:lnTo>
                  <a:pt x="19024" y="23063"/>
                </a:lnTo>
                <a:lnTo>
                  <a:pt x="20751" y="17373"/>
                </a:lnTo>
                <a:lnTo>
                  <a:pt x="21285" y="15849"/>
                </a:lnTo>
                <a:lnTo>
                  <a:pt x="21920" y="14351"/>
                </a:lnTo>
                <a:lnTo>
                  <a:pt x="23926" y="9474"/>
                </a:lnTo>
                <a:lnTo>
                  <a:pt x="21475" y="3937"/>
                </a:lnTo>
                <a:lnTo>
                  <a:pt x="1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6" name="bk object 256"/>
          <p:cNvSpPr/>
          <p:nvPr/>
        </p:nvSpPr>
        <p:spPr>
          <a:xfrm>
            <a:off x="10109853" y="720428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913" y="0"/>
                </a:moveTo>
                <a:lnTo>
                  <a:pt x="9804" y="927"/>
                </a:lnTo>
                <a:lnTo>
                  <a:pt x="6616" y="5168"/>
                </a:lnTo>
                <a:lnTo>
                  <a:pt x="3098" y="9931"/>
                </a:lnTo>
                <a:lnTo>
                  <a:pt x="0" y="14223"/>
                </a:lnTo>
                <a:lnTo>
                  <a:pt x="1054" y="20167"/>
                </a:lnTo>
                <a:lnTo>
                  <a:pt x="7137" y="24371"/>
                </a:lnTo>
                <a:lnTo>
                  <a:pt x="9067" y="24917"/>
                </a:lnTo>
                <a:lnTo>
                  <a:pt x="14058" y="24993"/>
                </a:lnTo>
                <a:lnTo>
                  <a:pt x="17144" y="23596"/>
                </a:lnTo>
                <a:lnTo>
                  <a:pt x="22402" y="16421"/>
                </a:lnTo>
                <a:lnTo>
                  <a:pt x="25590" y="12166"/>
                </a:lnTo>
                <a:lnTo>
                  <a:pt x="24637" y="6210"/>
                </a:lnTo>
                <a:lnTo>
                  <a:pt x="1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7" name="bk object 257"/>
          <p:cNvSpPr/>
          <p:nvPr/>
        </p:nvSpPr>
        <p:spPr>
          <a:xfrm>
            <a:off x="10859861" y="741747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4">
                <a:moveTo>
                  <a:pt x="13347" y="0"/>
                </a:moveTo>
                <a:lnTo>
                  <a:pt x="8153" y="1523"/>
                </a:lnTo>
                <a:lnTo>
                  <a:pt x="2971" y="2984"/>
                </a:lnTo>
                <a:lnTo>
                  <a:pt x="0" y="8242"/>
                </a:lnTo>
                <a:lnTo>
                  <a:pt x="13677" y="25641"/>
                </a:lnTo>
                <a:lnTo>
                  <a:pt x="14820" y="25501"/>
                </a:lnTo>
                <a:lnTo>
                  <a:pt x="15951" y="25095"/>
                </a:lnTo>
                <a:lnTo>
                  <a:pt x="21031" y="23355"/>
                </a:lnTo>
                <a:lnTo>
                  <a:pt x="23698" y="17906"/>
                </a:lnTo>
                <a:lnTo>
                  <a:pt x="21285" y="11290"/>
                </a:lnTo>
                <a:lnTo>
                  <a:pt x="20764" y="9651"/>
                </a:lnTo>
                <a:lnTo>
                  <a:pt x="18770" y="2971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8" name="bk object 258"/>
          <p:cNvSpPr/>
          <p:nvPr/>
        </p:nvSpPr>
        <p:spPr>
          <a:xfrm>
            <a:off x="10080652" y="762296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443" y="0"/>
                </a:moveTo>
                <a:lnTo>
                  <a:pt x="9359" y="1092"/>
                </a:lnTo>
                <a:lnTo>
                  <a:pt x="6324" y="5448"/>
                </a:lnTo>
                <a:lnTo>
                  <a:pt x="0" y="14452"/>
                </a:lnTo>
                <a:lnTo>
                  <a:pt x="1130" y="20370"/>
                </a:lnTo>
                <a:lnTo>
                  <a:pt x="7226" y="24460"/>
                </a:lnTo>
                <a:lnTo>
                  <a:pt x="9105" y="25006"/>
                </a:lnTo>
                <a:lnTo>
                  <a:pt x="14135" y="25069"/>
                </a:lnTo>
                <a:lnTo>
                  <a:pt x="17246" y="23647"/>
                </a:lnTo>
                <a:lnTo>
                  <a:pt x="19164" y="20942"/>
                </a:lnTo>
                <a:lnTo>
                  <a:pt x="25539" y="11823"/>
                </a:lnTo>
                <a:lnTo>
                  <a:pt x="24371" y="5905"/>
                </a:lnTo>
                <a:lnTo>
                  <a:pt x="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59" name="bk object 259"/>
          <p:cNvSpPr/>
          <p:nvPr/>
        </p:nvSpPr>
        <p:spPr>
          <a:xfrm>
            <a:off x="10881175" y="787772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769" y="0"/>
                </a:moveTo>
                <a:lnTo>
                  <a:pt x="1524" y="5384"/>
                </a:lnTo>
                <a:lnTo>
                  <a:pt x="0" y="11226"/>
                </a:lnTo>
                <a:lnTo>
                  <a:pt x="2768" y="15760"/>
                </a:lnTo>
                <a:lnTo>
                  <a:pt x="5651" y="20561"/>
                </a:lnTo>
                <a:lnTo>
                  <a:pt x="7429" y="23596"/>
                </a:lnTo>
                <a:lnTo>
                  <a:pt x="10668" y="25311"/>
                </a:lnTo>
                <a:lnTo>
                  <a:pt x="15722" y="25374"/>
                </a:lnTo>
                <a:lnTo>
                  <a:pt x="17424" y="24980"/>
                </a:lnTo>
                <a:lnTo>
                  <a:pt x="23685" y="21501"/>
                </a:lnTo>
                <a:lnTo>
                  <a:pt x="25311" y="15671"/>
                </a:lnTo>
                <a:lnTo>
                  <a:pt x="22606" y="11087"/>
                </a:lnTo>
                <a:lnTo>
                  <a:pt x="19558" y="6032"/>
                </a:lnTo>
                <a:lnTo>
                  <a:pt x="16789" y="1511"/>
                </a:lnTo>
                <a:lnTo>
                  <a:pt x="10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0" name="bk object 260"/>
          <p:cNvSpPr/>
          <p:nvPr/>
        </p:nvSpPr>
        <p:spPr>
          <a:xfrm>
            <a:off x="10052327" y="804801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113" y="0"/>
                </a:moveTo>
                <a:lnTo>
                  <a:pt x="9080" y="1219"/>
                </a:lnTo>
                <a:lnTo>
                  <a:pt x="6062" y="5714"/>
                </a:lnTo>
                <a:lnTo>
                  <a:pt x="0" y="14909"/>
                </a:lnTo>
                <a:lnTo>
                  <a:pt x="1346" y="20802"/>
                </a:lnTo>
                <a:lnTo>
                  <a:pt x="7505" y="24612"/>
                </a:lnTo>
                <a:lnTo>
                  <a:pt x="9258" y="25107"/>
                </a:lnTo>
                <a:lnTo>
                  <a:pt x="14300" y="25184"/>
                </a:lnTo>
                <a:lnTo>
                  <a:pt x="17513" y="23647"/>
                </a:lnTo>
                <a:lnTo>
                  <a:pt x="22529" y="16027"/>
                </a:lnTo>
                <a:lnTo>
                  <a:pt x="25476" y="11620"/>
                </a:lnTo>
                <a:lnTo>
                  <a:pt x="24193" y="5714"/>
                </a:lnTo>
                <a:lnTo>
                  <a:pt x="15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1" name="bk object 261"/>
          <p:cNvSpPr/>
          <p:nvPr/>
        </p:nvSpPr>
        <p:spPr>
          <a:xfrm>
            <a:off x="10904442" y="833467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12280" y="0"/>
                </a:moveTo>
                <a:lnTo>
                  <a:pt x="2336" y="4076"/>
                </a:lnTo>
                <a:lnTo>
                  <a:pt x="0" y="9652"/>
                </a:lnTo>
                <a:lnTo>
                  <a:pt x="2120" y="14503"/>
                </a:lnTo>
                <a:lnTo>
                  <a:pt x="4292" y="19634"/>
                </a:lnTo>
                <a:lnTo>
                  <a:pt x="5816" y="23317"/>
                </a:lnTo>
                <a:lnTo>
                  <a:pt x="9410" y="25552"/>
                </a:lnTo>
                <a:lnTo>
                  <a:pt x="14490" y="25615"/>
                </a:lnTo>
                <a:lnTo>
                  <a:pt x="15786" y="25412"/>
                </a:lnTo>
                <a:lnTo>
                  <a:pt x="22034" y="22961"/>
                </a:lnTo>
                <a:lnTo>
                  <a:pt x="24447" y="17399"/>
                </a:lnTo>
                <a:lnTo>
                  <a:pt x="22428" y="12522"/>
                </a:lnTo>
                <a:lnTo>
                  <a:pt x="20116" y="7112"/>
                </a:lnTo>
                <a:lnTo>
                  <a:pt x="18008" y="2273"/>
                </a:lnTo>
                <a:lnTo>
                  <a:pt x="12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2" name="bk object 262"/>
          <p:cNvSpPr/>
          <p:nvPr/>
        </p:nvSpPr>
        <p:spPr>
          <a:xfrm>
            <a:off x="10028647" y="848149"/>
            <a:ext cx="26064" cy="23725"/>
          </a:xfrm>
          <a:custGeom>
            <a:avLst/>
            <a:gdLst/>
            <a:ahLst/>
            <a:cxnLst/>
            <a:rect l="l" t="t" r="r" b="b"/>
            <a:pathLst>
              <a:path w="22859" h="20320">
                <a:moveTo>
                  <a:pt x="11747" y="0"/>
                </a:moveTo>
                <a:lnTo>
                  <a:pt x="5753" y="1498"/>
                </a:lnTo>
                <a:lnTo>
                  <a:pt x="2984" y="6007"/>
                </a:lnTo>
                <a:lnTo>
                  <a:pt x="0" y="10934"/>
                </a:lnTo>
                <a:lnTo>
                  <a:pt x="17195" y="20091"/>
                </a:lnTo>
                <a:lnTo>
                  <a:pt x="19799" y="15747"/>
                </a:lnTo>
                <a:lnTo>
                  <a:pt x="22567" y="11226"/>
                </a:lnTo>
                <a:lnTo>
                  <a:pt x="21018" y="5372"/>
                </a:lnTo>
                <a:lnTo>
                  <a:pt x="11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3" name="bk object 263"/>
          <p:cNvSpPr/>
          <p:nvPr/>
        </p:nvSpPr>
        <p:spPr>
          <a:xfrm>
            <a:off x="10921605" y="881901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4">
                <a:moveTo>
                  <a:pt x="13398" y="0"/>
                </a:moveTo>
                <a:lnTo>
                  <a:pt x="8191" y="1511"/>
                </a:lnTo>
                <a:lnTo>
                  <a:pt x="2997" y="2933"/>
                </a:lnTo>
                <a:lnTo>
                  <a:pt x="0" y="8204"/>
                </a:lnTo>
                <a:lnTo>
                  <a:pt x="3052" y="18846"/>
                </a:lnTo>
                <a:lnTo>
                  <a:pt x="4127" y="22834"/>
                </a:lnTo>
                <a:lnTo>
                  <a:pt x="8013" y="25628"/>
                </a:lnTo>
                <a:lnTo>
                  <a:pt x="13169" y="25704"/>
                </a:lnTo>
                <a:lnTo>
                  <a:pt x="14058" y="25615"/>
                </a:lnTo>
                <a:lnTo>
                  <a:pt x="20154" y="24041"/>
                </a:lnTo>
                <a:lnTo>
                  <a:pt x="23266" y="18846"/>
                </a:lnTo>
                <a:lnTo>
                  <a:pt x="20281" y="8064"/>
                </a:lnTo>
                <a:lnTo>
                  <a:pt x="18783" y="2971"/>
                </a:lnTo>
                <a:lnTo>
                  <a:pt x="13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4" name="bk object 264"/>
          <p:cNvSpPr/>
          <p:nvPr/>
        </p:nvSpPr>
        <p:spPr>
          <a:xfrm>
            <a:off x="10005266" y="894331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4">
                <a:moveTo>
                  <a:pt x="9626" y="0"/>
                </a:moveTo>
                <a:lnTo>
                  <a:pt x="4178" y="2819"/>
                </a:lnTo>
                <a:lnTo>
                  <a:pt x="2120" y="9893"/>
                </a:lnTo>
                <a:lnTo>
                  <a:pt x="1612" y="11912"/>
                </a:lnTo>
                <a:lnTo>
                  <a:pt x="0" y="19049"/>
                </a:lnTo>
                <a:lnTo>
                  <a:pt x="3327" y="24155"/>
                </a:lnTo>
                <a:lnTo>
                  <a:pt x="8610" y="25272"/>
                </a:lnTo>
                <a:lnTo>
                  <a:pt x="9270" y="25438"/>
                </a:lnTo>
                <a:lnTo>
                  <a:pt x="9931" y="25501"/>
                </a:lnTo>
                <a:lnTo>
                  <a:pt x="15125" y="25565"/>
                </a:lnTo>
                <a:lnTo>
                  <a:pt x="19240" y="22542"/>
                </a:lnTo>
                <a:lnTo>
                  <a:pt x="20637" y="16395"/>
                </a:lnTo>
                <a:lnTo>
                  <a:pt x="21056" y="14706"/>
                </a:lnTo>
                <a:lnTo>
                  <a:pt x="22999" y="7975"/>
                </a:lnTo>
                <a:lnTo>
                  <a:pt x="19951" y="2743"/>
                </a:lnTo>
                <a:lnTo>
                  <a:pt x="14770" y="1282"/>
                </a:lnTo>
                <a:lnTo>
                  <a:pt x="9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5" name="bk object 265"/>
          <p:cNvSpPr/>
          <p:nvPr/>
        </p:nvSpPr>
        <p:spPr>
          <a:xfrm>
            <a:off x="10937227" y="930138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11480" y="0"/>
                </a:moveTo>
                <a:lnTo>
                  <a:pt x="1879" y="4838"/>
                </a:lnTo>
                <a:lnTo>
                  <a:pt x="0" y="10579"/>
                </a:lnTo>
                <a:lnTo>
                  <a:pt x="3530" y="17233"/>
                </a:lnTo>
                <a:lnTo>
                  <a:pt x="4648" y="19138"/>
                </a:lnTo>
                <a:lnTo>
                  <a:pt x="7620" y="23761"/>
                </a:lnTo>
                <a:lnTo>
                  <a:pt x="10744" y="25349"/>
                </a:lnTo>
                <a:lnTo>
                  <a:pt x="15786" y="25412"/>
                </a:lnTo>
                <a:lnTo>
                  <a:pt x="17627" y="24942"/>
                </a:lnTo>
                <a:lnTo>
                  <a:pt x="19278" y="23964"/>
                </a:lnTo>
                <a:lnTo>
                  <a:pt x="23850" y="21145"/>
                </a:lnTo>
                <a:lnTo>
                  <a:pt x="25234" y="15290"/>
                </a:lnTo>
                <a:lnTo>
                  <a:pt x="21475" y="9436"/>
                </a:lnTo>
                <a:lnTo>
                  <a:pt x="20637" y="8001"/>
                </a:lnTo>
                <a:lnTo>
                  <a:pt x="17360" y="1854"/>
                </a:lnTo>
                <a:lnTo>
                  <a:pt x="1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6" name="bk object 266"/>
          <p:cNvSpPr/>
          <p:nvPr/>
        </p:nvSpPr>
        <p:spPr>
          <a:xfrm>
            <a:off x="10005205" y="944999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4">
                <a:moveTo>
                  <a:pt x="13995" y="0"/>
                </a:moveTo>
                <a:lnTo>
                  <a:pt x="8763" y="1054"/>
                </a:lnTo>
                <a:lnTo>
                  <a:pt x="3467" y="2057"/>
                </a:lnTo>
                <a:lnTo>
                  <a:pt x="0" y="7061"/>
                </a:lnTo>
                <a:lnTo>
                  <a:pt x="12585" y="25527"/>
                </a:lnTo>
                <a:lnTo>
                  <a:pt x="13436" y="25450"/>
                </a:lnTo>
                <a:lnTo>
                  <a:pt x="19507" y="23977"/>
                </a:lnTo>
                <a:lnTo>
                  <a:pt x="22682" y="18821"/>
                </a:lnTo>
                <a:lnTo>
                  <a:pt x="20955" y="12014"/>
                </a:lnTo>
                <a:lnTo>
                  <a:pt x="20574" y="10299"/>
                </a:lnTo>
                <a:lnTo>
                  <a:pt x="19189" y="3429"/>
                </a:lnTo>
                <a:lnTo>
                  <a:pt x="13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7" name="bk object 267"/>
          <p:cNvSpPr/>
          <p:nvPr/>
        </p:nvSpPr>
        <p:spPr>
          <a:xfrm>
            <a:off x="10974208" y="964102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59">
                <a:moveTo>
                  <a:pt x="9550" y="0"/>
                </a:moveTo>
                <a:lnTo>
                  <a:pt x="3924" y="2501"/>
                </a:lnTo>
                <a:lnTo>
                  <a:pt x="0" y="12306"/>
                </a:lnTo>
                <a:lnTo>
                  <a:pt x="2514" y="17830"/>
                </a:lnTo>
                <a:lnTo>
                  <a:pt x="7556" y="19723"/>
                </a:lnTo>
                <a:lnTo>
                  <a:pt x="9575" y="20510"/>
                </a:lnTo>
                <a:lnTo>
                  <a:pt x="11671" y="21221"/>
                </a:lnTo>
                <a:lnTo>
                  <a:pt x="14706" y="22123"/>
                </a:lnTo>
                <a:lnTo>
                  <a:pt x="15608" y="22224"/>
                </a:lnTo>
                <a:lnTo>
                  <a:pt x="20764" y="22301"/>
                </a:lnTo>
                <a:lnTo>
                  <a:pt x="24701" y="19646"/>
                </a:lnTo>
                <a:lnTo>
                  <a:pt x="27546" y="10452"/>
                </a:lnTo>
                <a:lnTo>
                  <a:pt x="24612" y="5130"/>
                </a:lnTo>
                <a:lnTo>
                  <a:pt x="17779" y="3124"/>
                </a:lnTo>
                <a:lnTo>
                  <a:pt x="16167" y="2565"/>
                </a:lnTo>
                <a:lnTo>
                  <a:pt x="14617" y="19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8" name="bk object 268"/>
          <p:cNvSpPr/>
          <p:nvPr/>
        </p:nvSpPr>
        <p:spPr>
          <a:xfrm>
            <a:off x="11179428" y="969432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5">
                <a:moveTo>
                  <a:pt x="5587" y="0"/>
                </a:moveTo>
                <a:lnTo>
                  <a:pt x="1003" y="4241"/>
                </a:lnTo>
                <a:lnTo>
                  <a:pt x="0" y="14719"/>
                </a:lnTo>
                <a:lnTo>
                  <a:pt x="3924" y="19380"/>
                </a:lnTo>
                <a:lnTo>
                  <a:pt x="9296" y="19875"/>
                </a:lnTo>
                <a:lnTo>
                  <a:pt x="14858" y="20510"/>
                </a:lnTo>
                <a:lnTo>
                  <a:pt x="15963" y="20561"/>
                </a:lnTo>
                <a:lnTo>
                  <a:pt x="20866" y="20637"/>
                </a:lnTo>
                <a:lnTo>
                  <a:pt x="25171" y="17119"/>
                </a:lnTo>
                <a:lnTo>
                  <a:pt x="26454" y="7035"/>
                </a:lnTo>
                <a:lnTo>
                  <a:pt x="22656" y="2260"/>
                </a:lnTo>
                <a:lnTo>
                  <a:pt x="17284" y="1600"/>
                </a:lnTo>
                <a:lnTo>
                  <a:pt x="11175" y="939"/>
                </a:lnTo>
                <a:lnTo>
                  <a:pt x="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69" name="bk object 269"/>
          <p:cNvSpPr/>
          <p:nvPr/>
        </p:nvSpPr>
        <p:spPr>
          <a:xfrm>
            <a:off x="11128488" y="970480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4">
                <a:moveTo>
                  <a:pt x="20726" y="0"/>
                </a:moveTo>
                <a:lnTo>
                  <a:pt x="15430" y="101"/>
                </a:lnTo>
                <a:lnTo>
                  <a:pt x="4191" y="533"/>
                </a:lnTo>
                <a:lnTo>
                  <a:pt x="0" y="4991"/>
                </a:lnTo>
                <a:lnTo>
                  <a:pt x="444" y="15303"/>
                </a:lnTo>
                <a:lnTo>
                  <a:pt x="4724" y="19278"/>
                </a:lnTo>
                <a:lnTo>
                  <a:pt x="9867" y="19354"/>
                </a:lnTo>
                <a:lnTo>
                  <a:pt x="10414" y="19354"/>
                </a:lnTo>
                <a:lnTo>
                  <a:pt x="21678" y="18910"/>
                </a:lnTo>
                <a:lnTo>
                  <a:pt x="25857" y="14465"/>
                </a:lnTo>
                <a:lnTo>
                  <a:pt x="25400" y="3975"/>
                </a:lnTo>
                <a:lnTo>
                  <a:pt x="20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0" name="bk object 270"/>
          <p:cNvSpPr/>
          <p:nvPr/>
        </p:nvSpPr>
        <p:spPr>
          <a:xfrm>
            <a:off x="11077388" y="971315"/>
            <a:ext cx="29682" cy="23725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20485" y="0"/>
                </a:moveTo>
                <a:lnTo>
                  <a:pt x="15595" y="673"/>
                </a:lnTo>
                <a:lnTo>
                  <a:pt x="4330" y="812"/>
                </a:lnTo>
                <a:lnTo>
                  <a:pt x="0" y="5118"/>
                </a:lnTo>
                <a:lnTo>
                  <a:pt x="165" y="15557"/>
                </a:lnTo>
                <a:lnTo>
                  <a:pt x="4457" y="19710"/>
                </a:lnTo>
                <a:lnTo>
                  <a:pt x="9740" y="19786"/>
                </a:lnTo>
                <a:lnTo>
                  <a:pt x="21285" y="19646"/>
                </a:lnTo>
                <a:lnTo>
                  <a:pt x="25590" y="15328"/>
                </a:lnTo>
                <a:lnTo>
                  <a:pt x="25412" y="4775"/>
                </a:lnTo>
                <a:lnTo>
                  <a:pt x="20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1" name="bk object 271"/>
          <p:cNvSpPr/>
          <p:nvPr/>
        </p:nvSpPr>
        <p:spPr>
          <a:xfrm>
            <a:off x="11026098" y="972199"/>
            <a:ext cx="28960" cy="22984"/>
          </a:xfrm>
          <a:custGeom>
            <a:avLst/>
            <a:gdLst/>
            <a:ahLst/>
            <a:cxnLst/>
            <a:rect l="l" t="t" r="r" b="b"/>
            <a:pathLst>
              <a:path w="25400" h="19684">
                <a:moveTo>
                  <a:pt x="4686" y="0"/>
                </a:moveTo>
                <a:lnTo>
                  <a:pt x="266" y="4114"/>
                </a:lnTo>
                <a:lnTo>
                  <a:pt x="0" y="14605"/>
                </a:lnTo>
                <a:lnTo>
                  <a:pt x="4267" y="18986"/>
                </a:lnTo>
                <a:lnTo>
                  <a:pt x="21043" y="19304"/>
                </a:lnTo>
                <a:lnTo>
                  <a:pt x="24853" y="15087"/>
                </a:lnTo>
                <a:lnTo>
                  <a:pt x="24980" y="4584"/>
                </a:lnTo>
                <a:lnTo>
                  <a:pt x="20053" y="241"/>
                </a:lnTo>
                <a:lnTo>
                  <a:pt x="4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2" name="bk object 272"/>
          <p:cNvSpPr/>
          <p:nvPr/>
        </p:nvSpPr>
        <p:spPr>
          <a:xfrm>
            <a:off x="11227769" y="981651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0579" y="0"/>
                </a:moveTo>
                <a:lnTo>
                  <a:pt x="4724" y="1943"/>
                </a:lnTo>
                <a:lnTo>
                  <a:pt x="0" y="11404"/>
                </a:lnTo>
                <a:lnTo>
                  <a:pt x="2006" y="17094"/>
                </a:lnTo>
                <a:lnTo>
                  <a:pt x="8458" y="20193"/>
                </a:lnTo>
                <a:lnTo>
                  <a:pt x="9944" y="20980"/>
                </a:lnTo>
                <a:lnTo>
                  <a:pt x="12903" y="22669"/>
                </a:lnTo>
                <a:lnTo>
                  <a:pt x="14541" y="23088"/>
                </a:lnTo>
                <a:lnTo>
                  <a:pt x="19596" y="23152"/>
                </a:lnTo>
                <a:lnTo>
                  <a:pt x="22923" y="21475"/>
                </a:lnTo>
                <a:lnTo>
                  <a:pt x="27482" y="13843"/>
                </a:lnTo>
                <a:lnTo>
                  <a:pt x="25907" y="8013"/>
                </a:lnTo>
                <a:lnTo>
                  <a:pt x="19367" y="4305"/>
                </a:lnTo>
                <a:lnTo>
                  <a:pt x="17462" y="3276"/>
                </a:lnTo>
                <a:lnTo>
                  <a:pt x="10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3" name="bk object 273"/>
          <p:cNvSpPr/>
          <p:nvPr/>
        </p:nvSpPr>
        <p:spPr>
          <a:xfrm>
            <a:off x="10026738" y="1000188"/>
            <a:ext cx="25340" cy="21501"/>
          </a:xfrm>
          <a:custGeom>
            <a:avLst/>
            <a:gdLst/>
            <a:ahLst/>
            <a:cxnLst/>
            <a:rect l="l" t="t" r="r" b="b"/>
            <a:pathLst>
              <a:path w="22225" h="18415">
                <a:moveTo>
                  <a:pt x="16916" y="0"/>
                </a:moveTo>
                <a:lnTo>
                  <a:pt x="7924" y="3848"/>
                </a:lnTo>
                <a:lnTo>
                  <a:pt x="0" y="9512"/>
                </a:lnTo>
                <a:lnTo>
                  <a:pt x="863" y="10972"/>
                </a:lnTo>
                <a:lnTo>
                  <a:pt x="2747" y="13893"/>
                </a:lnTo>
                <a:lnTo>
                  <a:pt x="4584" y="16662"/>
                </a:lnTo>
                <a:lnTo>
                  <a:pt x="7683" y="18211"/>
                </a:lnTo>
                <a:lnTo>
                  <a:pt x="12700" y="18275"/>
                </a:lnTo>
                <a:lnTo>
                  <a:pt x="14579" y="17780"/>
                </a:lnTo>
                <a:lnTo>
                  <a:pt x="20789" y="13893"/>
                </a:lnTo>
                <a:lnTo>
                  <a:pt x="22098" y="8001"/>
                </a:lnTo>
                <a:lnTo>
                  <a:pt x="18389" y="2400"/>
                </a:lnTo>
                <a:lnTo>
                  <a:pt x="17614" y="118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4" name="bk object 274"/>
          <p:cNvSpPr/>
          <p:nvPr/>
        </p:nvSpPr>
        <p:spPr>
          <a:xfrm>
            <a:off x="11262882" y="1017476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4">
                <a:moveTo>
                  <a:pt x="12420" y="0"/>
                </a:moveTo>
                <a:lnTo>
                  <a:pt x="7378" y="1955"/>
                </a:lnTo>
                <a:lnTo>
                  <a:pt x="2412" y="3962"/>
                </a:lnTo>
                <a:lnTo>
                  <a:pt x="0" y="9512"/>
                </a:lnTo>
                <a:lnTo>
                  <a:pt x="2057" y="14363"/>
                </a:lnTo>
                <a:lnTo>
                  <a:pt x="2641" y="15824"/>
                </a:lnTo>
                <a:lnTo>
                  <a:pt x="3187" y="17335"/>
                </a:lnTo>
                <a:lnTo>
                  <a:pt x="4914" y="22974"/>
                </a:lnTo>
                <a:lnTo>
                  <a:pt x="8737" y="25628"/>
                </a:lnTo>
                <a:lnTo>
                  <a:pt x="23952" y="18503"/>
                </a:lnTo>
                <a:lnTo>
                  <a:pt x="21742" y="11315"/>
                </a:lnTo>
                <a:lnTo>
                  <a:pt x="20993" y="9232"/>
                </a:lnTo>
                <a:lnTo>
                  <a:pt x="18110" y="2324"/>
                </a:lnTo>
                <a:lnTo>
                  <a:pt x="12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5" name="bk object 275"/>
          <p:cNvSpPr/>
          <p:nvPr/>
        </p:nvSpPr>
        <p:spPr>
          <a:xfrm>
            <a:off x="11297722" y="1719622"/>
            <a:ext cx="24616" cy="30396"/>
          </a:xfrm>
          <a:custGeom>
            <a:avLst/>
            <a:gdLst/>
            <a:ahLst/>
            <a:cxnLst/>
            <a:rect l="l" t="t" r="r" b="b"/>
            <a:pathLst>
              <a:path w="21590" h="26034">
                <a:moveTo>
                  <a:pt x="6476" y="0"/>
                </a:moveTo>
                <a:lnTo>
                  <a:pt x="1904" y="4279"/>
                </a:lnTo>
                <a:lnTo>
                  <a:pt x="1231" y="11379"/>
                </a:lnTo>
                <a:lnTo>
                  <a:pt x="672" y="15468"/>
                </a:lnTo>
                <a:lnTo>
                  <a:pt x="15163" y="25692"/>
                </a:lnTo>
                <a:lnTo>
                  <a:pt x="19418" y="22288"/>
                </a:lnTo>
                <a:lnTo>
                  <a:pt x="20116" y="17500"/>
                </a:lnTo>
                <a:lnTo>
                  <a:pt x="20434" y="15468"/>
                </a:lnTo>
                <a:lnTo>
                  <a:pt x="20888" y="11277"/>
                </a:lnTo>
                <a:lnTo>
                  <a:pt x="21374" y="6146"/>
                </a:lnTo>
                <a:lnTo>
                  <a:pt x="17462" y="1473"/>
                </a:lnTo>
                <a:lnTo>
                  <a:pt x="12077" y="977"/>
                </a:lnTo>
                <a:lnTo>
                  <a:pt x="6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6" name="bk object 276"/>
          <p:cNvSpPr/>
          <p:nvPr/>
        </p:nvSpPr>
        <p:spPr>
          <a:xfrm>
            <a:off x="11280410" y="1767903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4">
                <a:moveTo>
                  <a:pt x="13601" y="0"/>
                </a:moveTo>
                <a:lnTo>
                  <a:pt x="7696" y="1854"/>
                </a:lnTo>
                <a:lnTo>
                  <a:pt x="4445" y="8077"/>
                </a:lnTo>
                <a:lnTo>
                  <a:pt x="3581" y="9601"/>
                </a:lnTo>
                <a:lnTo>
                  <a:pt x="0" y="15633"/>
                </a:lnTo>
                <a:lnTo>
                  <a:pt x="1574" y="21462"/>
                </a:lnTo>
                <a:lnTo>
                  <a:pt x="7747" y="24968"/>
                </a:lnTo>
                <a:lnTo>
                  <a:pt x="9398" y="25387"/>
                </a:lnTo>
                <a:lnTo>
                  <a:pt x="14439" y="25463"/>
                </a:lnTo>
                <a:lnTo>
                  <a:pt x="17754" y="23774"/>
                </a:lnTo>
                <a:lnTo>
                  <a:pt x="19621" y="20700"/>
                </a:lnTo>
                <a:lnTo>
                  <a:pt x="20688" y="18884"/>
                </a:lnTo>
                <a:lnTo>
                  <a:pt x="21717" y="17081"/>
                </a:lnTo>
                <a:lnTo>
                  <a:pt x="25133" y="10553"/>
                </a:lnTo>
                <a:lnTo>
                  <a:pt x="23215" y="4800"/>
                </a:lnTo>
                <a:lnTo>
                  <a:pt x="1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7" name="bk object 277"/>
          <p:cNvSpPr/>
          <p:nvPr/>
        </p:nvSpPr>
        <p:spPr>
          <a:xfrm>
            <a:off x="11247599" y="1808877"/>
            <a:ext cx="29682" cy="27432"/>
          </a:xfrm>
          <a:custGeom>
            <a:avLst/>
            <a:gdLst/>
            <a:ahLst/>
            <a:cxnLst/>
            <a:rect l="l" t="t" r="r" b="b"/>
            <a:pathLst>
              <a:path w="26034" h="23494">
                <a:moveTo>
                  <a:pt x="18110" y="0"/>
                </a:moveTo>
                <a:lnTo>
                  <a:pt x="11493" y="165"/>
                </a:lnTo>
                <a:lnTo>
                  <a:pt x="7394" y="3848"/>
                </a:lnTo>
                <a:lnTo>
                  <a:pt x="177" y="10502"/>
                </a:lnTo>
                <a:lnTo>
                  <a:pt x="0" y="16535"/>
                </a:lnTo>
                <a:lnTo>
                  <a:pt x="5613" y="22288"/>
                </a:lnTo>
                <a:lnTo>
                  <a:pt x="8140" y="23279"/>
                </a:lnTo>
                <a:lnTo>
                  <a:pt x="13131" y="23355"/>
                </a:lnTo>
                <a:lnTo>
                  <a:pt x="15620" y="22504"/>
                </a:lnTo>
                <a:lnTo>
                  <a:pt x="17551" y="20713"/>
                </a:lnTo>
                <a:lnTo>
                  <a:pt x="25730" y="13296"/>
                </a:lnTo>
                <a:lnTo>
                  <a:pt x="25476" y="7708"/>
                </a:lnTo>
                <a:lnTo>
                  <a:pt x="21696" y="3733"/>
                </a:lnTo>
                <a:lnTo>
                  <a:pt x="18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8" name="bk object 278"/>
          <p:cNvSpPr/>
          <p:nvPr/>
        </p:nvSpPr>
        <p:spPr>
          <a:xfrm>
            <a:off x="11212852" y="184500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5">
                <a:moveTo>
                  <a:pt x="16675" y="0"/>
                </a:moveTo>
                <a:lnTo>
                  <a:pt x="10528" y="596"/>
                </a:lnTo>
                <a:lnTo>
                  <a:pt x="7111" y="4660"/>
                </a:lnTo>
                <a:lnTo>
                  <a:pt x="0" y="13347"/>
                </a:lnTo>
                <a:lnTo>
                  <a:pt x="711" y="19329"/>
                </a:lnTo>
                <a:lnTo>
                  <a:pt x="4965" y="22593"/>
                </a:lnTo>
                <a:lnTo>
                  <a:pt x="6718" y="23964"/>
                </a:lnTo>
                <a:lnTo>
                  <a:pt x="8813" y="24625"/>
                </a:lnTo>
                <a:lnTo>
                  <a:pt x="13804" y="24688"/>
                </a:lnTo>
                <a:lnTo>
                  <a:pt x="16738" y="23469"/>
                </a:lnTo>
                <a:lnTo>
                  <a:pt x="18681" y="21056"/>
                </a:lnTo>
                <a:lnTo>
                  <a:pt x="22263" y="16713"/>
                </a:lnTo>
                <a:lnTo>
                  <a:pt x="25692" y="12649"/>
                </a:lnTo>
                <a:lnTo>
                  <a:pt x="25057" y="6654"/>
                </a:lnTo>
                <a:lnTo>
                  <a:pt x="16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79" name="bk object 279"/>
          <p:cNvSpPr/>
          <p:nvPr/>
        </p:nvSpPr>
        <p:spPr>
          <a:xfrm>
            <a:off x="11184057" y="1886517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465" y="0"/>
                </a:moveTo>
                <a:lnTo>
                  <a:pt x="8483" y="1511"/>
                </a:lnTo>
                <a:lnTo>
                  <a:pt x="5715" y="6007"/>
                </a:lnTo>
                <a:lnTo>
                  <a:pt x="0" y="15582"/>
                </a:lnTo>
                <a:lnTo>
                  <a:pt x="1600" y="21424"/>
                </a:lnTo>
                <a:lnTo>
                  <a:pt x="7797" y="24892"/>
                </a:lnTo>
                <a:lnTo>
                  <a:pt x="9423" y="25311"/>
                </a:lnTo>
                <a:lnTo>
                  <a:pt x="14465" y="25374"/>
                </a:lnTo>
                <a:lnTo>
                  <a:pt x="17805" y="23672"/>
                </a:lnTo>
                <a:lnTo>
                  <a:pt x="19646" y="20561"/>
                </a:lnTo>
                <a:lnTo>
                  <a:pt x="25285" y="11252"/>
                </a:lnTo>
                <a:lnTo>
                  <a:pt x="23761" y="5397"/>
                </a:lnTo>
                <a:lnTo>
                  <a:pt x="14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0" name="bk object 280"/>
          <p:cNvSpPr/>
          <p:nvPr/>
        </p:nvSpPr>
        <p:spPr>
          <a:xfrm>
            <a:off x="11161760" y="1932161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230" y="0"/>
                </a:moveTo>
                <a:lnTo>
                  <a:pt x="6464" y="2171"/>
                </a:lnTo>
                <a:lnTo>
                  <a:pt x="4343" y="6997"/>
                </a:lnTo>
                <a:lnTo>
                  <a:pt x="0" y="17297"/>
                </a:lnTo>
                <a:lnTo>
                  <a:pt x="2400" y="22872"/>
                </a:lnTo>
                <a:lnTo>
                  <a:pt x="7404" y="24853"/>
                </a:lnTo>
                <a:lnTo>
                  <a:pt x="8572" y="25298"/>
                </a:lnTo>
                <a:lnTo>
                  <a:pt x="9779" y="25539"/>
                </a:lnTo>
                <a:lnTo>
                  <a:pt x="14871" y="25603"/>
                </a:lnTo>
                <a:lnTo>
                  <a:pt x="18592" y="23355"/>
                </a:lnTo>
                <a:lnTo>
                  <a:pt x="20142" y="19621"/>
                </a:lnTo>
                <a:lnTo>
                  <a:pt x="24447" y="9652"/>
                </a:lnTo>
                <a:lnTo>
                  <a:pt x="22136" y="4064"/>
                </a:lnTo>
                <a:lnTo>
                  <a:pt x="17170" y="1981"/>
                </a:lnTo>
                <a:lnTo>
                  <a:pt x="12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1" name="bk object 281"/>
          <p:cNvSpPr/>
          <p:nvPr/>
        </p:nvSpPr>
        <p:spPr>
          <a:xfrm>
            <a:off x="11145448" y="1980422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0045" y="0"/>
                </a:moveTo>
                <a:lnTo>
                  <a:pt x="4635" y="2857"/>
                </a:lnTo>
                <a:lnTo>
                  <a:pt x="3006" y="8267"/>
                </a:lnTo>
                <a:lnTo>
                  <a:pt x="1460" y="13525"/>
                </a:lnTo>
                <a:lnTo>
                  <a:pt x="0" y="18580"/>
                </a:lnTo>
                <a:lnTo>
                  <a:pt x="3035" y="23837"/>
                </a:lnTo>
                <a:lnTo>
                  <a:pt x="9067" y="25514"/>
                </a:lnTo>
                <a:lnTo>
                  <a:pt x="9931" y="25628"/>
                </a:lnTo>
                <a:lnTo>
                  <a:pt x="15074" y="25704"/>
                </a:lnTo>
                <a:lnTo>
                  <a:pt x="19062" y="22961"/>
                </a:lnTo>
                <a:lnTo>
                  <a:pt x="20319" y="18580"/>
                </a:lnTo>
                <a:lnTo>
                  <a:pt x="23406" y="8267"/>
                </a:lnTo>
                <a:lnTo>
                  <a:pt x="20421" y="2971"/>
                </a:lnTo>
                <a:lnTo>
                  <a:pt x="10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2" name="bk object 282"/>
          <p:cNvSpPr/>
          <p:nvPr/>
        </p:nvSpPr>
        <p:spPr>
          <a:xfrm>
            <a:off x="10773725" y="1981792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9753" y="0"/>
                </a:moveTo>
                <a:lnTo>
                  <a:pt x="4330" y="2247"/>
                </a:lnTo>
                <a:lnTo>
                  <a:pt x="0" y="11645"/>
                </a:lnTo>
                <a:lnTo>
                  <a:pt x="2260" y="17259"/>
                </a:lnTo>
                <a:lnTo>
                  <a:pt x="8483" y="20192"/>
                </a:lnTo>
                <a:lnTo>
                  <a:pt x="9944" y="20954"/>
                </a:lnTo>
                <a:lnTo>
                  <a:pt x="12852" y="22517"/>
                </a:lnTo>
                <a:lnTo>
                  <a:pt x="14414" y="22885"/>
                </a:lnTo>
                <a:lnTo>
                  <a:pt x="19469" y="22961"/>
                </a:lnTo>
                <a:lnTo>
                  <a:pt x="22872" y="21170"/>
                </a:lnTo>
                <a:lnTo>
                  <a:pt x="27279" y="13373"/>
                </a:lnTo>
                <a:lnTo>
                  <a:pt x="25526" y="7569"/>
                </a:lnTo>
                <a:lnTo>
                  <a:pt x="20802" y="5041"/>
                </a:lnTo>
                <a:lnTo>
                  <a:pt x="17310" y="3238"/>
                </a:lnTo>
                <a:lnTo>
                  <a:pt x="16001" y="2616"/>
                </a:lnTo>
                <a:lnTo>
                  <a:pt x="15684" y="2438"/>
                </a:lnTo>
                <a:lnTo>
                  <a:pt x="14947" y="2108"/>
                </a:lnTo>
                <a:lnTo>
                  <a:pt x="9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3" name="bk object 283"/>
          <p:cNvSpPr/>
          <p:nvPr/>
        </p:nvSpPr>
        <p:spPr>
          <a:xfrm>
            <a:off x="10727098" y="1984779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2636" y="0"/>
                </a:moveTo>
                <a:lnTo>
                  <a:pt x="8572" y="3492"/>
                </a:lnTo>
                <a:lnTo>
                  <a:pt x="6603" y="5156"/>
                </a:lnTo>
                <a:lnTo>
                  <a:pt x="4813" y="7086"/>
                </a:lnTo>
                <a:lnTo>
                  <a:pt x="0" y="13449"/>
                </a:lnTo>
                <a:lnTo>
                  <a:pt x="952" y="19418"/>
                </a:lnTo>
                <a:lnTo>
                  <a:pt x="7010" y="23749"/>
                </a:lnTo>
                <a:lnTo>
                  <a:pt x="8978" y="24358"/>
                </a:lnTo>
                <a:lnTo>
                  <a:pt x="13982" y="24422"/>
                </a:lnTo>
                <a:lnTo>
                  <a:pt x="17030" y="23075"/>
                </a:lnTo>
                <a:lnTo>
                  <a:pt x="19816" y="19418"/>
                </a:lnTo>
                <a:lnTo>
                  <a:pt x="20561" y="18592"/>
                </a:lnTo>
                <a:lnTo>
                  <a:pt x="25514" y="14376"/>
                </a:lnTo>
                <a:lnTo>
                  <a:pt x="25920" y="8369"/>
                </a:lnTo>
                <a:lnTo>
                  <a:pt x="18795" y="419"/>
                </a:lnTo>
                <a:lnTo>
                  <a:pt x="12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4" name="bk object 284"/>
          <p:cNvSpPr/>
          <p:nvPr/>
        </p:nvSpPr>
        <p:spPr>
          <a:xfrm>
            <a:off x="10813424" y="201376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343" y="0"/>
                </a:moveTo>
                <a:lnTo>
                  <a:pt x="330" y="7035"/>
                </a:lnTo>
                <a:lnTo>
                  <a:pt x="0" y="13055"/>
                </a:lnTo>
                <a:lnTo>
                  <a:pt x="7454" y="21183"/>
                </a:lnTo>
                <a:lnTo>
                  <a:pt x="9347" y="23291"/>
                </a:lnTo>
                <a:lnTo>
                  <a:pt x="11976" y="24384"/>
                </a:lnTo>
                <a:lnTo>
                  <a:pt x="17005" y="24447"/>
                </a:lnTo>
                <a:lnTo>
                  <a:pt x="19354" y="23660"/>
                </a:lnTo>
                <a:lnTo>
                  <a:pt x="25298" y="18592"/>
                </a:lnTo>
                <a:lnTo>
                  <a:pt x="25666" y="12573"/>
                </a:lnTo>
                <a:lnTo>
                  <a:pt x="22098" y="8597"/>
                </a:lnTo>
                <a:lnTo>
                  <a:pt x="14516" y="342"/>
                </a:lnTo>
                <a:lnTo>
                  <a:pt x="8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5" name="bk object 285"/>
          <p:cNvSpPr/>
          <p:nvPr/>
        </p:nvSpPr>
        <p:spPr>
          <a:xfrm>
            <a:off x="11132478" y="2029872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9969" y="0"/>
                </a:moveTo>
                <a:lnTo>
                  <a:pt x="4559" y="2971"/>
                </a:lnTo>
                <a:lnTo>
                  <a:pt x="3069" y="8153"/>
                </a:lnTo>
                <a:lnTo>
                  <a:pt x="1524" y="13423"/>
                </a:lnTo>
                <a:lnTo>
                  <a:pt x="15074" y="25704"/>
                </a:lnTo>
                <a:lnTo>
                  <a:pt x="19024" y="22999"/>
                </a:lnTo>
                <a:lnTo>
                  <a:pt x="21932" y="13208"/>
                </a:lnTo>
                <a:lnTo>
                  <a:pt x="23368" y="8153"/>
                </a:lnTo>
                <a:lnTo>
                  <a:pt x="20345" y="2882"/>
                </a:lnTo>
                <a:lnTo>
                  <a:pt x="15138" y="1473"/>
                </a:lnTo>
                <a:lnTo>
                  <a:pt x="9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6" name="bk object 286"/>
          <p:cNvSpPr/>
          <p:nvPr/>
        </p:nvSpPr>
        <p:spPr>
          <a:xfrm>
            <a:off x="10722734" y="2033102"/>
            <a:ext cx="25340" cy="29656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14401" y="0"/>
                </a:moveTo>
                <a:lnTo>
                  <a:pt x="9016" y="825"/>
                </a:lnTo>
                <a:lnTo>
                  <a:pt x="3682" y="1574"/>
                </a:lnTo>
                <a:lnTo>
                  <a:pt x="0" y="6400"/>
                </a:lnTo>
                <a:lnTo>
                  <a:pt x="1066" y="13589"/>
                </a:lnTo>
                <a:lnTo>
                  <a:pt x="2603" y="22098"/>
                </a:lnTo>
                <a:lnTo>
                  <a:pt x="6680" y="25323"/>
                </a:lnTo>
                <a:lnTo>
                  <a:pt x="11887" y="25400"/>
                </a:lnTo>
                <a:lnTo>
                  <a:pt x="12509" y="25361"/>
                </a:lnTo>
                <a:lnTo>
                  <a:pt x="18440" y="24333"/>
                </a:lnTo>
                <a:lnTo>
                  <a:pt x="21983" y="19380"/>
                </a:lnTo>
                <a:lnTo>
                  <a:pt x="20914" y="13589"/>
                </a:lnTo>
                <a:lnTo>
                  <a:pt x="20129" y="8877"/>
                </a:lnTo>
                <a:lnTo>
                  <a:pt x="19342" y="3670"/>
                </a:lnTo>
                <a:lnTo>
                  <a:pt x="14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7" name="bk object 287"/>
          <p:cNvSpPr/>
          <p:nvPr/>
        </p:nvSpPr>
        <p:spPr>
          <a:xfrm>
            <a:off x="10846332" y="2052747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9093" y="0"/>
                </a:moveTo>
                <a:lnTo>
                  <a:pt x="673" y="6578"/>
                </a:lnTo>
                <a:lnTo>
                  <a:pt x="0" y="12585"/>
                </a:lnTo>
                <a:lnTo>
                  <a:pt x="3390" y="16687"/>
                </a:lnTo>
                <a:lnTo>
                  <a:pt x="8851" y="23431"/>
                </a:lnTo>
                <a:lnTo>
                  <a:pt x="11671" y="24701"/>
                </a:lnTo>
                <a:lnTo>
                  <a:pt x="16675" y="24764"/>
                </a:lnTo>
                <a:lnTo>
                  <a:pt x="18846" y="24117"/>
                </a:lnTo>
                <a:lnTo>
                  <a:pt x="24917" y="19494"/>
                </a:lnTo>
                <a:lnTo>
                  <a:pt x="25666" y="13512"/>
                </a:lnTo>
                <a:lnTo>
                  <a:pt x="22339" y="9347"/>
                </a:lnTo>
                <a:lnTo>
                  <a:pt x="15278" y="685"/>
                </a:lnTo>
                <a:lnTo>
                  <a:pt x="9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8" name="bk object 288"/>
          <p:cNvSpPr/>
          <p:nvPr/>
        </p:nvSpPr>
        <p:spPr>
          <a:xfrm>
            <a:off x="11116455" y="2078404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1023" y="0"/>
                </a:moveTo>
                <a:lnTo>
                  <a:pt x="5460" y="2692"/>
                </a:lnTo>
                <a:lnTo>
                  <a:pt x="3708" y="7670"/>
                </a:lnTo>
                <a:lnTo>
                  <a:pt x="0" y="17957"/>
                </a:lnTo>
                <a:lnTo>
                  <a:pt x="2679" y="23393"/>
                </a:lnTo>
                <a:lnTo>
                  <a:pt x="8813" y="25514"/>
                </a:lnTo>
                <a:lnTo>
                  <a:pt x="9855" y="25692"/>
                </a:lnTo>
                <a:lnTo>
                  <a:pt x="14973" y="25755"/>
                </a:lnTo>
                <a:lnTo>
                  <a:pt x="18821" y="23329"/>
                </a:lnTo>
                <a:lnTo>
                  <a:pt x="22199" y="13919"/>
                </a:lnTo>
                <a:lnTo>
                  <a:pt x="23952" y="8940"/>
                </a:lnTo>
                <a:lnTo>
                  <a:pt x="21247" y="3505"/>
                </a:lnTo>
                <a:lnTo>
                  <a:pt x="16141" y="1790"/>
                </a:lnTo>
                <a:lnTo>
                  <a:pt x="11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89" name="bk object 289"/>
          <p:cNvSpPr/>
          <p:nvPr/>
        </p:nvSpPr>
        <p:spPr>
          <a:xfrm>
            <a:off x="10732931" y="2082924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13931" y="0"/>
                </a:moveTo>
                <a:lnTo>
                  <a:pt x="8686" y="1130"/>
                </a:lnTo>
                <a:lnTo>
                  <a:pt x="3390" y="2184"/>
                </a:lnTo>
                <a:lnTo>
                  <a:pt x="0" y="7213"/>
                </a:lnTo>
                <a:lnTo>
                  <a:pt x="1104" y="12382"/>
                </a:lnTo>
                <a:lnTo>
                  <a:pt x="3111" y="22364"/>
                </a:lnTo>
                <a:lnTo>
                  <a:pt x="7150" y="25526"/>
                </a:lnTo>
                <a:lnTo>
                  <a:pt x="11683" y="25590"/>
                </a:lnTo>
                <a:lnTo>
                  <a:pt x="12992" y="25565"/>
                </a:lnTo>
                <a:lnTo>
                  <a:pt x="18961" y="24460"/>
                </a:lnTo>
                <a:lnTo>
                  <a:pt x="22440" y="19494"/>
                </a:lnTo>
                <a:lnTo>
                  <a:pt x="21450" y="14325"/>
                </a:lnTo>
                <a:lnTo>
                  <a:pt x="20256" y="8534"/>
                </a:lnTo>
                <a:lnTo>
                  <a:pt x="19151" y="3378"/>
                </a:lnTo>
                <a:lnTo>
                  <a:pt x="13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0" name="bk object 290"/>
          <p:cNvSpPr/>
          <p:nvPr/>
        </p:nvSpPr>
        <p:spPr>
          <a:xfrm>
            <a:off x="10875550" y="2094433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137" y="0"/>
                </a:moveTo>
                <a:lnTo>
                  <a:pt x="1701" y="5092"/>
                </a:lnTo>
                <a:lnTo>
                  <a:pt x="0" y="10883"/>
                </a:lnTo>
                <a:lnTo>
                  <a:pt x="2641" y="15493"/>
                </a:lnTo>
                <a:lnTo>
                  <a:pt x="5321" y="20319"/>
                </a:lnTo>
                <a:lnTo>
                  <a:pt x="7061" y="23533"/>
                </a:lnTo>
                <a:lnTo>
                  <a:pt x="10401" y="25374"/>
                </a:lnTo>
                <a:lnTo>
                  <a:pt x="15443" y="25450"/>
                </a:lnTo>
                <a:lnTo>
                  <a:pt x="17043" y="25107"/>
                </a:lnTo>
                <a:lnTo>
                  <a:pt x="23304" y="21920"/>
                </a:lnTo>
                <a:lnTo>
                  <a:pt x="25146" y="16167"/>
                </a:lnTo>
                <a:lnTo>
                  <a:pt x="22631" y="11493"/>
                </a:lnTo>
                <a:lnTo>
                  <a:pt x="19723" y="6248"/>
                </a:lnTo>
                <a:lnTo>
                  <a:pt x="17094" y="1663"/>
                </a:lnTo>
                <a:lnTo>
                  <a:pt x="11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1" name="bk object 291"/>
          <p:cNvSpPr/>
          <p:nvPr/>
        </p:nvSpPr>
        <p:spPr>
          <a:xfrm>
            <a:off x="11099404" y="2126544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0909" y="0"/>
                </a:moveTo>
                <a:lnTo>
                  <a:pt x="5295" y="2692"/>
                </a:lnTo>
                <a:lnTo>
                  <a:pt x="3568" y="7683"/>
                </a:lnTo>
                <a:lnTo>
                  <a:pt x="1663" y="13284"/>
                </a:lnTo>
                <a:lnTo>
                  <a:pt x="0" y="18262"/>
                </a:lnTo>
                <a:lnTo>
                  <a:pt x="2832" y="23622"/>
                </a:lnTo>
                <a:lnTo>
                  <a:pt x="8915" y="25577"/>
                </a:lnTo>
                <a:lnTo>
                  <a:pt x="9893" y="25717"/>
                </a:lnTo>
                <a:lnTo>
                  <a:pt x="15024" y="25793"/>
                </a:lnTo>
                <a:lnTo>
                  <a:pt x="18922" y="23241"/>
                </a:lnTo>
                <a:lnTo>
                  <a:pt x="20269" y="19138"/>
                </a:lnTo>
                <a:lnTo>
                  <a:pt x="22059" y="13906"/>
                </a:lnTo>
                <a:lnTo>
                  <a:pt x="23812" y="8940"/>
                </a:lnTo>
                <a:lnTo>
                  <a:pt x="21107" y="3517"/>
                </a:lnTo>
                <a:lnTo>
                  <a:pt x="15989" y="1803"/>
                </a:lnTo>
                <a:lnTo>
                  <a:pt x="10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2" name="bk object 292"/>
          <p:cNvSpPr/>
          <p:nvPr/>
        </p:nvSpPr>
        <p:spPr>
          <a:xfrm>
            <a:off x="10742681" y="2133252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14160" y="0"/>
                </a:moveTo>
                <a:lnTo>
                  <a:pt x="8839" y="1028"/>
                </a:lnTo>
                <a:lnTo>
                  <a:pt x="3517" y="1943"/>
                </a:lnTo>
                <a:lnTo>
                  <a:pt x="0" y="6883"/>
                </a:lnTo>
                <a:lnTo>
                  <a:pt x="1930" y="17576"/>
                </a:lnTo>
                <a:lnTo>
                  <a:pt x="2717" y="22186"/>
                </a:lnTo>
                <a:lnTo>
                  <a:pt x="6794" y="25476"/>
                </a:lnTo>
                <a:lnTo>
                  <a:pt x="12001" y="25552"/>
                </a:lnTo>
                <a:lnTo>
                  <a:pt x="12598" y="25527"/>
                </a:lnTo>
                <a:lnTo>
                  <a:pt x="18516" y="24574"/>
                </a:lnTo>
                <a:lnTo>
                  <a:pt x="22097" y="19672"/>
                </a:lnTo>
                <a:lnTo>
                  <a:pt x="21234" y="14478"/>
                </a:lnTo>
                <a:lnTo>
                  <a:pt x="19227" y="3543"/>
                </a:lnTo>
                <a:lnTo>
                  <a:pt x="14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3" name="bk object 293"/>
          <p:cNvSpPr/>
          <p:nvPr/>
        </p:nvSpPr>
        <p:spPr>
          <a:xfrm>
            <a:off x="10895742" y="2141820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3347" y="0"/>
                </a:moveTo>
                <a:lnTo>
                  <a:pt x="2971" y="2959"/>
                </a:lnTo>
                <a:lnTo>
                  <a:pt x="0" y="8267"/>
                </a:lnTo>
                <a:lnTo>
                  <a:pt x="1536" y="13296"/>
                </a:lnTo>
                <a:lnTo>
                  <a:pt x="2565" y="16738"/>
                </a:lnTo>
                <a:lnTo>
                  <a:pt x="4178" y="22733"/>
                </a:lnTo>
                <a:lnTo>
                  <a:pt x="8064" y="25577"/>
                </a:lnTo>
                <a:lnTo>
                  <a:pt x="13220" y="25654"/>
                </a:lnTo>
                <a:lnTo>
                  <a:pt x="14084" y="25552"/>
                </a:lnTo>
                <a:lnTo>
                  <a:pt x="20180" y="24015"/>
                </a:lnTo>
                <a:lnTo>
                  <a:pt x="23329" y="18821"/>
                </a:lnTo>
                <a:lnTo>
                  <a:pt x="21838" y="13296"/>
                </a:lnTo>
                <a:lnTo>
                  <a:pt x="20891" y="9867"/>
                </a:lnTo>
                <a:lnTo>
                  <a:pt x="18757" y="2882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4" name="bk object 294"/>
          <p:cNvSpPr/>
          <p:nvPr/>
        </p:nvSpPr>
        <p:spPr>
          <a:xfrm>
            <a:off x="11089737" y="2177214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6769" y="0"/>
                </a:moveTo>
                <a:lnTo>
                  <a:pt x="1854" y="3517"/>
                </a:lnTo>
                <a:lnTo>
                  <a:pt x="1155" y="8686"/>
                </a:lnTo>
                <a:lnTo>
                  <a:pt x="673" y="12687"/>
                </a:lnTo>
                <a:lnTo>
                  <a:pt x="0" y="19913"/>
                </a:lnTo>
                <a:lnTo>
                  <a:pt x="3975" y="24549"/>
                </a:lnTo>
                <a:lnTo>
                  <a:pt x="9334" y="25044"/>
                </a:lnTo>
                <a:lnTo>
                  <a:pt x="9601" y="25082"/>
                </a:lnTo>
                <a:lnTo>
                  <a:pt x="15163" y="25171"/>
                </a:lnTo>
                <a:lnTo>
                  <a:pt x="19494" y="21450"/>
                </a:lnTo>
                <a:lnTo>
                  <a:pt x="19964" y="16471"/>
                </a:lnTo>
                <a:lnTo>
                  <a:pt x="20574" y="11087"/>
                </a:lnTo>
                <a:lnTo>
                  <a:pt x="21234" y="5867"/>
                </a:lnTo>
                <a:lnTo>
                  <a:pt x="17449" y="1079"/>
                </a:lnTo>
                <a:lnTo>
                  <a:pt x="12077" y="444"/>
                </a:lnTo>
                <a:lnTo>
                  <a:pt x="6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5" name="bk object 295"/>
          <p:cNvSpPr/>
          <p:nvPr/>
        </p:nvSpPr>
        <p:spPr>
          <a:xfrm>
            <a:off x="10747805" y="2184984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5537" y="0"/>
                </a:moveTo>
                <a:lnTo>
                  <a:pt x="1142" y="4025"/>
                </a:lnTo>
                <a:lnTo>
                  <a:pt x="850" y="10909"/>
                </a:lnTo>
                <a:lnTo>
                  <a:pt x="736" y="12636"/>
                </a:lnTo>
                <a:lnTo>
                  <a:pt x="0" y="19532"/>
                </a:lnTo>
                <a:lnTo>
                  <a:pt x="3911" y="24231"/>
                </a:lnTo>
                <a:lnTo>
                  <a:pt x="9575" y="24803"/>
                </a:lnTo>
                <a:lnTo>
                  <a:pt x="15176" y="24879"/>
                </a:lnTo>
                <a:lnTo>
                  <a:pt x="19494" y="21221"/>
                </a:lnTo>
                <a:lnTo>
                  <a:pt x="20218" y="14223"/>
                </a:lnTo>
                <a:lnTo>
                  <a:pt x="20342" y="12636"/>
                </a:lnTo>
                <a:lnTo>
                  <a:pt x="20433" y="10909"/>
                </a:lnTo>
                <a:lnTo>
                  <a:pt x="20688" y="4737"/>
                </a:lnTo>
                <a:lnTo>
                  <a:pt x="16471" y="304"/>
                </a:lnTo>
                <a:lnTo>
                  <a:pt x="10820" y="76"/>
                </a:lnTo>
                <a:lnTo>
                  <a:pt x="5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6" name="bk object 296"/>
          <p:cNvSpPr/>
          <p:nvPr/>
        </p:nvSpPr>
        <p:spPr>
          <a:xfrm>
            <a:off x="10905831" y="2192894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4871" y="0"/>
                </a:moveTo>
                <a:lnTo>
                  <a:pt x="4013" y="800"/>
                </a:lnTo>
                <a:lnTo>
                  <a:pt x="0" y="5384"/>
                </a:lnTo>
                <a:lnTo>
                  <a:pt x="431" y="10617"/>
                </a:lnTo>
                <a:lnTo>
                  <a:pt x="812" y="16078"/>
                </a:lnTo>
                <a:lnTo>
                  <a:pt x="1117" y="21120"/>
                </a:lnTo>
                <a:lnTo>
                  <a:pt x="5359" y="25018"/>
                </a:lnTo>
                <a:lnTo>
                  <a:pt x="10452" y="25095"/>
                </a:lnTo>
                <a:lnTo>
                  <a:pt x="10909" y="25095"/>
                </a:lnTo>
                <a:lnTo>
                  <a:pt x="16522" y="24790"/>
                </a:lnTo>
                <a:lnTo>
                  <a:pt x="20650" y="20307"/>
                </a:lnTo>
                <a:lnTo>
                  <a:pt x="20345" y="15062"/>
                </a:lnTo>
                <a:lnTo>
                  <a:pt x="19926" y="9131"/>
                </a:lnTo>
                <a:lnTo>
                  <a:pt x="19494" y="3886"/>
                </a:lnTo>
                <a:lnTo>
                  <a:pt x="14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7" name="bk object 297"/>
          <p:cNvSpPr/>
          <p:nvPr/>
        </p:nvSpPr>
        <p:spPr>
          <a:xfrm>
            <a:off x="11090359" y="2227948"/>
            <a:ext cx="25340" cy="29656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14503" y="0"/>
                </a:moveTo>
                <a:lnTo>
                  <a:pt x="3746" y="1397"/>
                </a:lnTo>
                <a:lnTo>
                  <a:pt x="0" y="6172"/>
                </a:lnTo>
                <a:lnTo>
                  <a:pt x="1320" y="15379"/>
                </a:lnTo>
                <a:lnTo>
                  <a:pt x="2463" y="21958"/>
                </a:lnTo>
                <a:lnTo>
                  <a:pt x="6540" y="25222"/>
                </a:lnTo>
                <a:lnTo>
                  <a:pt x="11175" y="25298"/>
                </a:lnTo>
                <a:lnTo>
                  <a:pt x="11747" y="25298"/>
                </a:lnTo>
                <a:lnTo>
                  <a:pt x="12357" y="25247"/>
                </a:lnTo>
                <a:lnTo>
                  <a:pt x="12953" y="25171"/>
                </a:lnTo>
                <a:lnTo>
                  <a:pt x="18275" y="24282"/>
                </a:lnTo>
                <a:lnTo>
                  <a:pt x="21856" y="19367"/>
                </a:lnTo>
                <a:lnTo>
                  <a:pt x="20831" y="13398"/>
                </a:lnTo>
                <a:lnTo>
                  <a:pt x="20104" y="8851"/>
                </a:lnTo>
                <a:lnTo>
                  <a:pt x="19380" y="3644"/>
                </a:lnTo>
                <a:lnTo>
                  <a:pt x="14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8" name="bk object 298"/>
          <p:cNvSpPr/>
          <p:nvPr/>
        </p:nvSpPr>
        <p:spPr>
          <a:xfrm>
            <a:off x="10727568" y="223139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6128" y="0"/>
                </a:moveTo>
                <a:lnTo>
                  <a:pt x="10007" y="838"/>
                </a:lnTo>
                <a:lnTo>
                  <a:pt x="6794" y="5054"/>
                </a:lnTo>
                <a:lnTo>
                  <a:pt x="5778" y="6349"/>
                </a:lnTo>
                <a:lnTo>
                  <a:pt x="4724" y="7594"/>
                </a:lnTo>
                <a:lnTo>
                  <a:pt x="3632" y="8801"/>
                </a:lnTo>
                <a:lnTo>
                  <a:pt x="0" y="12725"/>
                </a:lnTo>
                <a:lnTo>
                  <a:pt x="342" y="18719"/>
                </a:lnTo>
                <a:lnTo>
                  <a:pt x="6184" y="23875"/>
                </a:lnTo>
                <a:lnTo>
                  <a:pt x="8458" y="24663"/>
                </a:lnTo>
                <a:lnTo>
                  <a:pt x="13500" y="24739"/>
                </a:lnTo>
                <a:lnTo>
                  <a:pt x="16205" y="23685"/>
                </a:lnTo>
                <a:lnTo>
                  <a:pt x="19646" y="19926"/>
                </a:lnTo>
                <a:lnTo>
                  <a:pt x="21081" y="18249"/>
                </a:lnTo>
                <a:lnTo>
                  <a:pt x="25653" y="12293"/>
                </a:lnTo>
                <a:lnTo>
                  <a:pt x="24790" y="6337"/>
                </a:lnTo>
                <a:lnTo>
                  <a:pt x="16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99" name="bk object 299"/>
          <p:cNvSpPr/>
          <p:nvPr/>
        </p:nvSpPr>
        <p:spPr>
          <a:xfrm>
            <a:off x="10908202" y="2244384"/>
            <a:ext cx="23168" cy="2891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9613" y="0"/>
                </a:moveTo>
                <a:lnTo>
                  <a:pt x="4203" y="190"/>
                </a:lnTo>
                <a:lnTo>
                  <a:pt x="0" y="4610"/>
                </a:lnTo>
                <a:lnTo>
                  <a:pt x="444" y="15621"/>
                </a:lnTo>
                <a:lnTo>
                  <a:pt x="673" y="20713"/>
                </a:lnTo>
                <a:lnTo>
                  <a:pt x="4927" y="24676"/>
                </a:lnTo>
                <a:lnTo>
                  <a:pt x="10464" y="24765"/>
                </a:lnTo>
                <a:lnTo>
                  <a:pt x="10642" y="24739"/>
                </a:lnTo>
                <a:lnTo>
                  <a:pt x="16027" y="24536"/>
                </a:lnTo>
                <a:lnTo>
                  <a:pt x="20218" y="20104"/>
                </a:lnTo>
                <a:lnTo>
                  <a:pt x="19977" y="14859"/>
                </a:lnTo>
                <a:lnTo>
                  <a:pt x="19545" y="3911"/>
                </a:lnTo>
                <a:lnTo>
                  <a:pt x="15062" y="330"/>
                </a:lnTo>
                <a:lnTo>
                  <a:pt x="9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0" name="bk object 300"/>
          <p:cNvSpPr/>
          <p:nvPr/>
        </p:nvSpPr>
        <p:spPr>
          <a:xfrm>
            <a:off x="10982510" y="2850245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5240" y="0"/>
                </a:moveTo>
                <a:lnTo>
                  <a:pt x="4191" y="419"/>
                </a:lnTo>
                <a:lnTo>
                  <a:pt x="0" y="4838"/>
                </a:lnTo>
                <a:lnTo>
                  <a:pt x="203" y="10083"/>
                </a:lnTo>
                <a:lnTo>
                  <a:pt x="508" y="16090"/>
                </a:lnTo>
                <a:lnTo>
                  <a:pt x="850" y="21069"/>
                </a:lnTo>
                <a:lnTo>
                  <a:pt x="5080" y="24904"/>
                </a:lnTo>
                <a:lnTo>
                  <a:pt x="10642" y="24993"/>
                </a:lnTo>
                <a:lnTo>
                  <a:pt x="16294" y="24637"/>
                </a:lnTo>
                <a:lnTo>
                  <a:pt x="20396" y="20104"/>
                </a:lnTo>
                <a:lnTo>
                  <a:pt x="20027" y="14846"/>
                </a:lnTo>
                <a:lnTo>
                  <a:pt x="19748" y="9423"/>
                </a:lnTo>
                <a:lnTo>
                  <a:pt x="19519" y="4140"/>
                </a:lnTo>
                <a:lnTo>
                  <a:pt x="15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1" name="bk object 301"/>
          <p:cNvSpPr/>
          <p:nvPr/>
        </p:nvSpPr>
        <p:spPr>
          <a:xfrm>
            <a:off x="10614722" y="2846928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13601" y="0"/>
                </a:moveTo>
                <a:lnTo>
                  <a:pt x="8394" y="1168"/>
                </a:lnTo>
                <a:lnTo>
                  <a:pt x="3162" y="2476"/>
                </a:lnTo>
                <a:lnTo>
                  <a:pt x="0" y="7670"/>
                </a:lnTo>
                <a:lnTo>
                  <a:pt x="1346" y="12738"/>
                </a:lnTo>
                <a:lnTo>
                  <a:pt x="2197" y="16179"/>
                </a:lnTo>
                <a:lnTo>
                  <a:pt x="3492" y="22326"/>
                </a:lnTo>
                <a:lnTo>
                  <a:pt x="7492" y="25425"/>
                </a:lnTo>
                <a:lnTo>
                  <a:pt x="12687" y="25501"/>
                </a:lnTo>
                <a:lnTo>
                  <a:pt x="13456" y="25425"/>
                </a:lnTo>
                <a:lnTo>
                  <a:pt x="19380" y="24257"/>
                </a:lnTo>
                <a:lnTo>
                  <a:pt x="22796" y="19227"/>
                </a:lnTo>
                <a:lnTo>
                  <a:pt x="21704" y="14084"/>
                </a:lnTo>
                <a:lnTo>
                  <a:pt x="20802" y="10058"/>
                </a:lnTo>
                <a:lnTo>
                  <a:pt x="18961" y="2971"/>
                </a:lnTo>
                <a:lnTo>
                  <a:pt x="13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2" name="bk object 302"/>
          <p:cNvSpPr/>
          <p:nvPr/>
        </p:nvSpPr>
        <p:spPr>
          <a:xfrm>
            <a:off x="11608578" y="2878149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15087" y="0"/>
                </a:moveTo>
                <a:lnTo>
                  <a:pt x="4114" y="558"/>
                </a:lnTo>
                <a:lnTo>
                  <a:pt x="0" y="5067"/>
                </a:lnTo>
                <a:lnTo>
                  <a:pt x="366" y="11302"/>
                </a:lnTo>
                <a:lnTo>
                  <a:pt x="431" y="20662"/>
                </a:lnTo>
                <a:lnTo>
                  <a:pt x="4737" y="24930"/>
                </a:lnTo>
                <a:lnTo>
                  <a:pt x="10096" y="25006"/>
                </a:lnTo>
                <a:lnTo>
                  <a:pt x="15595" y="25031"/>
                </a:lnTo>
                <a:lnTo>
                  <a:pt x="19964" y="20789"/>
                </a:lnTo>
                <a:lnTo>
                  <a:pt x="19850" y="9258"/>
                </a:lnTo>
                <a:lnTo>
                  <a:pt x="19519" y="4000"/>
                </a:lnTo>
                <a:lnTo>
                  <a:pt x="15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3" name="bk object 303"/>
          <p:cNvSpPr/>
          <p:nvPr/>
        </p:nvSpPr>
        <p:spPr>
          <a:xfrm>
            <a:off x="10987117" y="2900612"/>
            <a:ext cx="25340" cy="29656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14376" y="0"/>
                </a:moveTo>
                <a:lnTo>
                  <a:pt x="3682" y="1536"/>
                </a:lnTo>
                <a:lnTo>
                  <a:pt x="0" y="6362"/>
                </a:lnTo>
                <a:lnTo>
                  <a:pt x="1752" y="17360"/>
                </a:lnTo>
                <a:lnTo>
                  <a:pt x="2539" y="21996"/>
                </a:lnTo>
                <a:lnTo>
                  <a:pt x="6616" y="25272"/>
                </a:lnTo>
                <a:lnTo>
                  <a:pt x="11264" y="25349"/>
                </a:lnTo>
                <a:lnTo>
                  <a:pt x="12420" y="25336"/>
                </a:lnTo>
                <a:lnTo>
                  <a:pt x="12992" y="25222"/>
                </a:lnTo>
                <a:lnTo>
                  <a:pt x="18338" y="24383"/>
                </a:lnTo>
                <a:lnTo>
                  <a:pt x="21932" y="19469"/>
                </a:lnTo>
                <a:lnTo>
                  <a:pt x="20142" y="8775"/>
                </a:lnTo>
                <a:lnTo>
                  <a:pt x="19354" y="3581"/>
                </a:lnTo>
                <a:lnTo>
                  <a:pt x="1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4" name="bk object 304"/>
          <p:cNvSpPr/>
          <p:nvPr/>
        </p:nvSpPr>
        <p:spPr>
          <a:xfrm>
            <a:off x="10618176" y="2897592"/>
            <a:ext cx="24616" cy="30396"/>
          </a:xfrm>
          <a:custGeom>
            <a:avLst/>
            <a:gdLst/>
            <a:ahLst/>
            <a:cxnLst/>
            <a:rect l="l" t="t" r="r" b="b"/>
            <a:pathLst>
              <a:path w="21590" h="26035">
                <a:moveTo>
                  <a:pt x="6438" y="0"/>
                </a:moveTo>
                <a:lnTo>
                  <a:pt x="1892" y="4279"/>
                </a:lnTo>
                <a:lnTo>
                  <a:pt x="1384" y="9525"/>
                </a:lnTo>
                <a:lnTo>
                  <a:pt x="948" y="13436"/>
                </a:lnTo>
                <a:lnTo>
                  <a:pt x="15176" y="25742"/>
                </a:lnTo>
                <a:lnTo>
                  <a:pt x="19418" y="22263"/>
                </a:lnTo>
                <a:lnTo>
                  <a:pt x="20116" y="17487"/>
                </a:lnTo>
                <a:lnTo>
                  <a:pt x="20687" y="13055"/>
                </a:lnTo>
                <a:lnTo>
                  <a:pt x="21361" y="6172"/>
                </a:lnTo>
                <a:lnTo>
                  <a:pt x="17424" y="1498"/>
                </a:lnTo>
                <a:lnTo>
                  <a:pt x="12065" y="1003"/>
                </a:lnTo>
                <a:lnTo>
                  <a:pt x="6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5" name="bk object 305"/>
          <p:cNvSpPr/>
          <p:nvPr/>
        </p:nvSpPr>
        <p:spPr>
          <a:xfrm>
            <a:off x="11606330" y="2928954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6172" y="0"/>
                </a:moveTo>
                <a:lnTo>
                  <a:pt x="1384" y="4089"/>
                </a:lnTo>
                <a:lnTo>
                  <a:pt x="852" y="10769"/>
                </a:lnTo>
                <a:lnTo>
                  <a:pt x="508" y="14795"/>
                </a:lnTo>
                <a:lnTo>
                  <a:pt x="0" y="20040"/>
                </a:lnTo>
                <a:lnTo>
                  <a:pt x="3924" y="24676"/>
                </a:lnTo>
                <a:lnTo>
                  <a:pt x="9588" y="25247"/>
                </a:lnTo>
                <a:lnTo>
                  <a:pt x="15163" y="25323"/>
                </a:lnTo>
                <a:lnTo>
                  <a:pt x="19469" y="21640"/>
                </a:lnTo>
                <a:lnTo>
                  <a:pt x="19977" y="16649"/>
                </a:lnTo>
                <a:lnTo>
                  <a:pt x="20497" y="10769"/>
                </a:lnTo>
                <a:lnTo>
                  <a:pt x="20891" y="5511"/>
                </a:lnTo>
                <a:lnTo>
                  <a:pt x="16852" y="952"/>
                </a:lnTo>
                <a:lnTo>
                  <a:pt x="11455" y="558"/>
                </a:lnTo>
                <a:lnTo>
                  <a:pt x="6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6" name="bk object 306"/>
          <p:cNvSpPr/>
          <p:nvPr/>
        </p:nvSpPr>
        <p:spPr>
          <a:xfrm>
            <a:off x="10996724" y="2950390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3716" y="0"/>
                </a:moveTo>
                <a:lnTo>
                  <a:pt x="3200" y="2514"/>
                </a:lnTo>
                <a:lnTo>
                  <a:pt x="0" y="7670"/>
                </a:lnTo>
                <a:lnTo>
                  <a:pt x="1282" y="12788"/>
                </a:lnTo>
                <a:lnTo>
                  <a:pt x="3848" y="22656"/>
                </a:lnTo>
                <a:lnTo>
                  <a:pt x="7759" y="25501"/>
                </a:lnTo>
                <a:lnTo>
                  <a:pt x="12915" y="25577"/>
                </a:lnTo>
                <a:lnTo>
                  <a:pt x="13792" y="25501"/>
                </a:lnTo>
                <a:lnTo>
                  <a:pt x="19875" y="23990"/>
                </a:lnTo>
                <a:lnTo>
                  <a:pt x="23025" y="18808"/>
                </a:lnTo>
                <a:lnTo>
                  <a:pt x="21678" y="13703"/>
                </a:lnTo>
                <a:lnTo>
                  <a:pt x="20281" y="8254"/>
                </a:lnTo>
                <a:lnTo>
                  <a:pt x="18999" y="3149"/>
                </a:lnTo>
                <a:lnTo>
                  <a:pt x="13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7" name="bk object 307"/>
          <p:cNvSpPr/>
          <p:nvPr/>
        </p:nvSpPr>
        <p:spPr>
          <a:xfrm>
            <a:off x="10602165" y="2946292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2776" y="0"/>
                </a:moveTo>
                <a:lnTo>
                  <a:pt x="7010" y="2146"/>
                </a:lnTo>
                <a:lnTo>
                  <a:pt x="4787" y="6921"/>
                </a:lnTo>
                <a:lnTo>
                  <a:pt x="3238" y="10185"/>
                </a:lnTo>
                <a:lnTo>
                  <a:pt x="2400" y="11772"/>
                </a:lnTo>
                <a:lnTo>
                  <a:pt x="0" y="16471"/>
                </a:lnTo>
                <a:lnTo>
                  <a:pt x="1955" y="22186"/>
                </a:lnTo>
                <a:lnTo>
                  <a:pt x="8140" y="25234"/>
                </a:lnTo>
                <a:lnTo>
                  <a:pt x="9588" y="25539"/>
                </a:lnTo>
                <a:lnTo>
                  <a:pt x="14643" y="25615"/>
                </a:lnTo>
                <a:lnTo>
                  <a:pt x="18161" y="23698"/>
                </a:lnTo>
                <a:lnTo>
                  <a:pt x="19900" y="20332"/>
                </a:lnTo>
                <a:lnTo>
                  <a:pt x="21821" y="16471"/>
                </a:lnTo>
                <a:lnTo>
                  <a:pt x="22567" y="14846"/>
                </a:lnTo>
                <a:lnTo>
                  <a:pt x="24815" y="10071"/>
                </a:lnTo>
                <a:lnTo>
                  <a:pt x="22631" y="4419"/>
                </a:lnTo>
                <a:lnTo>
                  <a:pt x="12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8" name="bk object 308"/>
          <p:cNvSpPr/>
          <p:nvPr/>
        </p:nvSpPr>
        <p:spPr>
          <a:xfrm>
            <a:off x="11605156" y="2979924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14973" y="0"/>
                </a:moveTo>
                <a:lnTo>
                  <a:pt x="9410" y="571"/>
                </a:lnTo>
                <a:lnTo>
                  <a:pt x="4013" y="990"/>
                </a:lnTo>
                <a:lnTo>
                  <a:pt x="0" y="5575"/>
                </a:lnTo>
                <a:lnTo>
                  <a:pt x="10617" y="25273"/>
                </a:lnTo>
                <a:lnTo>
                  <a:pt x="11468" y="25260"/>
                </a:lnTo>
                <a:lnTo>
                  <a:pt x="17259" y="24587"/>
                </a:lnTo>
                <a:lnTo>
                  <a:pt x="21107" y="19875"/>
                </a:lnTo>
                <a:lnTo>
                  <a:pt x="20447" y="14655"/>
                </a:lnTo>
                <a:lnTo>
                  <a:pt x="20066" y="11099"/>
                </a:lnTo>
                <a:lnTo>
                  <a:pt x="19494" y="4076"/>
                </a:lnTo>
                <a:lnTo>
                  <a:pt x="14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09" name="bk object 309"/>
          <p:cNvSpPr/>
          <p:nvPr/>
        </p:nvSpPr>
        <p:spPr>
          <a:xfrm>
            <a:off x="10572366" y="2988964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30">
                <a:moveTo>
                  <a:pt x="17767" y="0"/>
                </a:moveTo>
                <a:lnTo>
                  <a:pt x="11569" y="88"/>
                </a:lnTo>
                <a:lnTo>
                  <a:pt x="6616" y="5207"/>
                </a:lnTo>
                <a:lnTo>
                  <a:pt x="5321" y="6451"/>
                </a:lnTo>
                <a:lnTo>
                  <a:pt x="114" y="11315"/>
                </a:lnTo>
                <a:lnTo>
                  <a:pt x="0" y="17360"/>
                </a:lnTo>
                <a:lnTo>
                  <a:pt x="3746" y="21145"/>
                </a:lnTo>
                <a:lnTo>
                  <a:pt x="5626" y="23075"/>
                </a:lnTo>
                <a:lnTo>
                  <a:pt x="8153" y="24041"/>
                </a:lnTo>
                <a:lnTo>
                  <a:pt x="13144" y="24117"/>
                </a:lnTo>
                <a:lnTo>
                  <a:pt x="15646" y="23266"/>
                </a:lnTo>
                <a:lnTo>
                  <a:pt x="19088" y="20015"/>
                </a:lnTo>
                <a:lnTo>
                  <a:pt x="20548" y="18580"/>
                </a:lnTo>
                <a:lnTo>
                  <a:pt x="25730" y="13309"/>
                </a:lnTo>
                <a:lnTo>
                  <a:pt x="25577" y="7289"/>
                </a:lnTo>
                <a:lnTo>
                  <a:pt x="17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0" name="bk object 310"/>
          <p:cNvSpPr/>
          <p:nvPr/>
        </p:nvSpPr>
        <p:spPr>
          <a:xfrm>
            <a:off x="11010747" y="2999334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3055" y="0"/>
                </a:moveTo>
                <a:lnTo>
                  <a:pt x="2768" y="3314"/>
                </a:lnTo>
                <a:lnTo>
                  <a:pt x="0" y="8686"/>
                </a:lnTo>
                <a:lnTo>
                  <a:pt x="1701" y="13690"/>
                </a:lnTo>
                <a:lnTo>
                  <a:pt x="3644" y="19227"/>
                </a:lnTo>
                <a:lnTo>
                  <a:pt x="5041" y="23126"/>
                </a:lnTo>
                <a:lnTo>
                  <a:pt x="8763" y="25552"/>
                </a:lnTo>
                <a:lnTo>
                  <a:pt x="13868" y="25628"/>
                </a:lnTo>
                <a:lnTo>
                  <a:pt x="14998" y="25463"/>
                </a:lnTo>
                <a:lnTo>
                  <a:pt x="21196" y="23355"/>
                </a:lnTo>
                <a:lnTo>
                  <a:pt x="23876" y="17945"/>
                </a:lnTo>
                <a:lnTo>
                  <a:pt x="20256" y="7708"/>
                </a:lnTo>
                <a:lnTo>
                  <a:pt x="18542" y="2717"/>
                </a:lnTo>
                <a:lnTo>
                  <a:pt x="13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1" name="bk object 311"/>
          <p:cNvSpPr/>
          <p:nvPr/>
        </p:nvSpPr>
        <p:spPr>
          <a:xfrm>
            <a:off x="11615257" y="3028830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738" y="0"/>
                </a:moveTo>
                <a:lnTo>
                  <a:pt x="7645" y="1879"/>
                </a:lnTo>
                <a:lnTo>
                  <a:pt x="2578" y="3695"/>
                </a:lnTo>
                <a:lnTo>
                  <a:pt x="0" y="9156"/>
                </a:lnTo>
                <a:lnTo>
                  <a:pt x="14376" y="25654"/>
                </a:lnTo>
                <a:lnTo>
                  <a:pt x="15697" y="25425"/>
                </a:lnTo>
                <a:lnTo>
                  <a:pt x="21945" y="22885"/>
                </a:lnTo>
                <a:lnTo>
                  <a:pt x="24295" y="17310"/>
                </a:lnTo>
                <a:lnTo>
                  <a:pt x="21501" y="10807"/>
                </a:lnTo>
                <a:lnTo>
                  <a:pt x="20827" y="9156"/>
                </a:lnTo>
                <a:lnTo>
                  <a:pt x="18338" y="2590"/>
                </a:lnTo>
                <a:lnTo>
                  <a:pt x="12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2" name="bk object 312"/>
          <p:cNvSpPr/>
          <p:nvPr/>
        </p:nvSpPr>
        <p:spPr>
          <a:xfrm>
            <a:off x="10529300" y="3018344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17297" y="0"/>
                </a:moveTo>
                <a:lnTo>
                  <a:pt x="12369" y="2133"/>
                </a:lnTo>
                <a:lnTo>
                  <a:pt x="10794" y="2844"/>
                </a:lnTo>
                <a:lnTo>
                  <a:pt x="9194" y="3492"/>
                </a:lnTo>
                <a:lnTo>
                  <a:pt x="2539" y="5969"/>
                </a:lnTo>
                <a:lnTo>
                  <a:pt x="0" y="11493"/>
                </a:lnTo>
                <a:lnTo>
                  <a:pt x="3416" y="20142"/>
                </a:lnTo>
                <a:lnTo>
                  <a:pt x="7048" y="22466"/>
                </a:lnTo>
                <a:lnTo>
                  <a:pt x="12153" y="22542"/>
                </a:lnTo>
                <a:lnTo>
                  <a:pt x="13373" y="22339"/>
                </a:lnTo>
                <a:lnTo>
                  <a:pt x="27609" y="11620"/>
                </a:lnTo>
                <a:lnTo>
                  <a:pt x="23088" y="2070"/>
                </a:lnTo>
                <a:lnTo>
                  <a:pt x="17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3" name="bk object 313"/>
          <p:cNvSpPr/>
          <p:nvPr/>
        </p:nvSpPr>
        <p:spPr>
          <a:xfrm>
            <a:off x="10480275" y="3032737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19456" y="0"/>
                </a:moveTo>
                <a:lnTo>
                  <a:pt x="12471" y="1435"/>
                </a:lnTo>
                <a:lnTo>
                  <a:pt x="8877" y="2082"/>
                </a:lnTo>
                <a:lnTo>
                  <a:pt x="3543" y="2984"/>
                </a:lnTo>
                <a:lnTo>
                  <a:pt x="0" y="7899"/>
                </a:lnTo>
                <a:lnTo>
                  <a:pt x="1752" y="17665"/>
                </a:lnTo>
                <a:lnTo>
                  <a:pt x="5803" y="20904"/>
                </a:lnTo>
                <a:lnTo>
                  <a:pt x="11010" y="20993"/>
                </a:lnTo>
                <a:lnTo>
                  <a:pt x="12255" y="20853"/>
                </a:lnTo>
                <a:lnTo>
                  <a:pt x="14312" y="20510"/>
                </a:lnTo>
                <a:lnTo>
                  <a:pt x="16344" y="20116"/>
                </a:lnTo>
                <a:lnTo>
                  <a:pt x="23647" y="18605"/>
                </a:lnTo>
                <a:lnTo>
                  <a:pt x="27012" y="13538"/>
                </a:lnTo>
                <a:lnTo>
                  <a:pt x="24739" y="3251"/>
                </a:lnTo>
                <a:lnTo>
                  <a:pt x="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4" name="bk object 314"/>
          <p:cNvSpPr/>
          <p:nvPr/>
        </p:nvSpPr>
        <p:spPr>
          <a:xfrm>
            <a:off x="10429412" y="3039366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20294" y="0"/>
                </a:moveTo>
                <a:lnTo>
                  <a:pt x="12877" y="1028"/>
                </a:lnTo>
                <a:lnTo>
                  <a:pt x="10858" y="1333"/>
                </a:lnTo>
                <a:lnTo>
                  <a:pt x="3543" y="2603"/>
                </a:lnTo>
                <a:lnTo>
                  <a:pt x="0" y="7531"/>
                </a:lnTo>
                <a:lnTo>
                  <a:pt x="1765" y="17297"/>
                </a:lnTo>
                <a:lnTo>
                  <a:pt x="5829" y="20523"/>
                </a:lnTo>
                <a:lnTo>
                  <a:pt x="11036" y="20599"/>
                </a:lnTo>
                <a:lnTo>
                  <a:pt x="11658" y="20561"/>
                </a:lnTo>
                <a:lnTo>
                  <a:pt x="17741" y="19621"/>
                </a:lnTo>
                <a:lnTo>
                  <a:pt x="23101" y="18872"/>
                </a:lnTo>
                <a:lnTo>
                  <a:pt x="26797" y="14033"/>
                </a:lnTo>
                <a:lnTo>
                  <a:pt x="25247" y="3619"/>
                </a:lnTo>
                <a:lnTo>
                  <a:pt x="20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5" name="bk object 315"/>
          <p:cNvSpPr/>
          <p:nvPr/>
        </p:nvSpPr>
        <p:spPr>
          <a:xfrm>
            <a:off x="11028694" y="3047048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344" y="0"/>
                </a:moveTo>
                <a:lnTo>
                  <a:pt x="2362" y="4038"/>
                </a:lnTo>
                <a:lnTo>
                  <a:pt x="0" y="9639"/>
                </a:lnTo>
                <a:lnTo>
                  <a:pt x="2095" y="14478"/>
                </a:lnTo>
                <a:lnTo>
                  <a:pt x="6019" y="23406"/>
                </a:lnTo>
                <a:lnTo>
                  <a:pt x="9550" y="25539"/>
                </a:lnTo>
                <a:lnTo>
                  <a:pt x="14605" y="25615"/>
                </a:lnTo>
                <a:lnTo>
                  <a:pt x="15976" y="25349"/>
                </a:lnTo>
                <a:lnTo>
                  <a:pt x="17297" y="24815"/>
                </a:lnTo>
                <a:lnTo>
                  <a:pt x="22250" y="22733"/>
                </a:lnTo>
                <a:lnTo>
                  <a:pt x="24536" y="17132"/>
                </a:lnTo>
                <a:lnTo>
                  <a:pt x="22377" y="12293"/>
                </a:lnTo>
                <a:lnTo>
                  <a:pt x="18034" y="2324"/>
                </a:lnTo>
                <a:lnTo>
                  <a:pt x="12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6" name="bk object 316"/>
          <p:cNvSpPr/>
          <p:nvPr/>
        </p:nvSpPr>
        <p:spPr>
          <a:xfrm>
            <a:off x="11636784" y="3075110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1963" y="0"/>
                </a:moveTo>
                <a:lnTo>
                  <a:pt x="7073" y="2247"/>
                </a:lnTo>
                <a:lnTo>
                  <a:pt x="2158" y="4406"/>
                </a:lnTo>
                <a:lnTo>
                  <a:pt x="0" y="10071"/>
                </a:lnTo>
                <a:lnTo>
                  <a:pt x="2260" y="14846"/>
                </a:lnTo>
                <a:lnTo>
                  <a:pt x="4622" y="19951"/>
                </a:lnTo>
                <a:lnTo>
                  <a:pt x="6210" y="23482"/>
                </a:lnTo>
                <a:lnTo>
                  <a:pt x="9740" y="25577"/>
                </a:lnTo>
                <a:lnTo>
                  <a:pt x="14770" y="25654"/>
                </a:lnTo>
                <a:lnTo>
                  <a:pt x="16192" y="25400"/>
                </a:lnTo>
                <a:lnTo>
                  <a:pt x="22453" y="22720"/>
                </a:lnTo>
                <a:lnTo>
                  <a:pt x="24688" y="17094"/>
                </a:lnTo>
                <a:lnTo>
                  <a:pt x="22491" y="12268"/>
                </a:lnTo>
                <a:lnTo>
                  <a:pt x="20040" y="6959"/>
                </a:lnTo>
                <a:lnTo>
                  <a:pt x="17767" y="2146"/>
                </a:lnTo>
                <a:lnTo>
                  <a:pt x="11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7" name="bk object 317"/>
          <p:cNvSpPr/>
          <p:nvPr/>
        </p:nvSpPr>
        <p:spPr>
          <a:xfrm>
            <a:off x="11050090" y="3093431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607" y="0"/>
                </a:moveTo>
                <a:lnTo>
                  <a:pt x="6781" y="2374"/>
                </a:lnTo>
                <a:lnTo>
                  <a:pt x="1955" y="4686"/>
                </a:lnTo>
                <a:lnTo>
                  <a:pt x="0" y="10413"/>
                </a:lnTo>
                <a:lnTo>
                  <a:pt x="5054" y="20281"/>
                </a:lnTo>
                <a:lnTo>
                  <a:pt x="6769" y="23558"/>
                </a:lnTo>
                <a:lnTo>
                  <a:pt x="10159" y="25476"/>
                </a:lnTo>
                <a:lnTo>
                  <a:pt x="15201" y="25552"/>
                </a:lnTo>
                <a:lnTo>
                  <a:pt x="16738" y="25222"/>
                </a:lnTo>
                <a:lnTo>
                  <a:pt x="23037" y="22161"/>
                </a:lnTo>
                <a:lnTo>
                  <a:pt x="24968" y="16433"/>
                </a:lnTo>
                <a:lnTo>
                  <a:pt x="19900" y="6667"/>
                </a:lnTo>
                <a:lnTo>
                  <a:pt x="17487" y="1943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8" name="bk object 318"/>
          <p:cNvSpPr/>
          <p:nvPr/>
        </p:nvSpPr>
        <p:spPr>
          <a:xfrm>
            <a:off x="11656227" y="3122663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2776" y="0"/>
                </a:moveTo>
                <a:lnTo>
                  <a:pt x="7759" y="1790"/>
                </a:lnTo>
                <a:lnTo>
                  <a:pt x="2654" y="3555"/>
                </a:lnTo>
                <a:lnTo>
                  <a:pt x="0" y="9004"/>
                </a:lnTo>
                <a:lnTo>
                  <a:pt x="1828" y="13944"/>
                </a:lnTo>
                <a:lnTo>
                  <a:pt x="5130" y="23152"/>
                </a:lnTo>
                <a:lnTo>
                  <a:pt x="8851" y="25603"/>
                </a:lnTo>
                <a:lnTo>
                  <a:pt x="13957" y="25679"/>
                </a:lnTo>
                <a:lnTo>
                  <a:pt x="15087" y="25514"/>
                </a:lnTo>
                <a:lnTo>
                  <a:pt x="21272" y="23431"/>
                </a:lnTo>
                <a:lnTo>
                  <a:pt x="23990" y="18021"/>
                </a:lnTo>
                <a:lnTo>
                  <a:pt x="20243" y="7569"/>
                </a:lnTo>
                <a:lnTo>
                  <a:pt x="18414" y="2628"/>
                </a:lnTo>
                <a:lnTo>
                  <a:pt x="12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19" name="bk object 319"/>
          <p:cNvSpPr/>
          <p:nvPr/>
        </p:nvSpPr>
        <p:spPr>
          <a:xfrm>
            <a:off x="11074570" y="3138398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718" y="0"/>
                </a:moveTo>
                <a:lnTo>
                  <a:pt x="6108" y="2743"/>
                </a:lnTo>
                <a:lnTo>
                  <a:pt x="1498" y="5435"/>
                </a:lnTo>
                <a:lnTo>
                  <a:pt x="0" y="11290"/>
                </a:lnTo>
                <a:lnTo>
                  <a:pt x="2768" y="15786"/>
                </a:lnTo>
                <a:lnTo>
                  <a:pt x="5867" y="20739"/>
                </a:lnTo>
                <a:lnTo>
                  <a:pt x="7658" y="23660"/>
                </a:lnTo>
                <a:lnTo>
                  <a:pt x="10833" y="25272"/>
                </a:lnTo>
                <a:lnTo>
                  <a:pt x="15862" y="25349"/>
                </a:lnTo>
                <a:lnTo>
                  <a:pt x="17665" y="24904"/>
                </a:lnTo>
                <a:lnTo>
                  <a:pt x="23914" y="21234"/>
                </a:lnTo>
                <a:lnTo>
                  <a:pt x="25387" y="15379"/>
                </a:lnTo>
                <a:lnTo>
                  <a:pt x="22580" y="10845"/>
                </a:lnTo>
                <a:lnTo>
                  <a:pt x="19532" y="6007"/>
                </a:lnTo>
                <a:lnTo>
                  <a:pt x="16738" y="1460"/>
                </a:lnTo>
                <a:lnTo>
                  <a:pt x="10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0" name="bk object 320"/>
          <p:cNvSpPr/>
          <p:nvPr/>
        </p:nvSpPr>
        <p:spPr>
          <a:xfrm>
            <a:off x="11671507" y="3171931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3563" y="0"/>
                </a:moveTo>
                <a:lnTo>
                  <a:pt x="8382" y="1206"/>
                </a:lnTo>
                <a:lnTo>
                  <a:pt x="3136" y="2514"/>
                </a:lnTo>
                <a:lnTo>
                  <a:pt x="0" y="7708"/>
                </a:lnTo>
                <a:lnTo>
                  <a:pt x="1320" y="12776"/>
                </a:lnTo>
                <a:lnTo>
                  <a:pt x="2692" y="18199"/>
                </a:lnTo>
                <a:lnTo>
                  <a:pt x="3759" y="22529"/>
                </a:lnTo>
                <a:lnTo>
                  <a:pt x="7683" y="25450"/>
                </a:lnTo>
                <a:lnTo>
                  <a:pt x="12865" y="25526"/>
                </a:lnTo>
                <a:lnTo>
                  <a:pt x="13665" y="25450"/>
                </a:lnTo>
                <a:lnTo>
                  <a:pt x="19748" y="24066"/>
                </a:lnTo>
                <a:lnTo>
                  <a:pt x="22974" y="18922"/>
                </a:lnTo>
                <a:lnTo>
                  <a:pt x="21717" y="13792"/>
                </a:lnTo>
                <a:lnTo>
                  <a:pt x="20163" y="7708"/>
                </a:lnTo>
                <a:lnTo>
                  <a:pt x="18935" y="3009"/>
                </a:lnTo>
                <a:lnTo>
                  <a:pt x="13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1" name="bk object 321"/>
          <p:cNvSpPr/>
          <p:nvPr/>
        </p:nvSpPr>
        <p:spPr>
          <a:xfrm>
            <a:off x="11103308" y="3180999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9461" y="0"/>
                </a:moveTo>
                <a:lnTo>
                  <a:pt x="850" y="6324"/>
                </a:lnTo>
                <a:lnTo>
                  <a:pt x="0" y="12306"/>
                </a:lnTo>
                <a:lnTo>
                  <a:pt x="3263" y="16510"/>
                </a:lnTo>
                <a:lnTo>
                  <a:pt x="6921" y="21170"/>
                </a:lnTo>
                <a:lnTo>
                  <a:pt x="8826" y="23520"/>
                </a:lnTo>
                <a:lnTo>
                  <a:pt x="11645" y="24790"/>
                </a:lnTo>
                <a:lnTo>
                  <a:pt x="16662" y="24866"/>
                </a:lnTo>
                <a:lnTo>
                  <a:pt x="18834" y="24206"/>
                </a:lnTo>
                <a:lnTo>
                  <a:pt x="20650" y="22809"/>
                </a:lnTo>
                <a:lnTo>
                  <a:pt x="24904" y="19596"/>
                </a:lnTo>
                <a:lnTo>
                  <a:pt x="25654" y="13601"/>
                </a:lnTo>
                <a:lnTo>
                  <a:pt x="22313" y="9436"/>
                </a:lnTo>
                <a:lnTo>
                  <a:pt x="15582" y="838"/>
                </a:lnTo>
                <a:lnTo>
                  <a:pt x="9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2" name="bk object 322"/>
          <p:cNvSpPr/>
          <p:nvPr/>
        </p:nvSpPr>
        <p:spPr>
          <a:xfrm>
            <a:off x="11682990" y="3221569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3335" y="0"/>
                </a:moveTo>
                <a:lnTo>
                  <a:pt x="2959" y="2946"/>
                </a:lnTo>
                <a:lnTo>
                  <a:pt x="0" y="8255"/>
                </a:lnTo>
                <a:lnTo>
                  <a:pt x="2133" y="15240"/>
                </a:lnTo>
                <a:lnTo>
                  <a:pt x="2743" y="17157"/>
                </a:lnTo>
                <a:lnTo>
                  <a:pt x="3403" y="19037"/>
                </a:lnTo>
                <a:lnTo>
                  <a:pt x="4749" y="22999"/>
                </a:lnTo>
                <a:lnTo>
                  <a:pt x="8509" y="25501"/>
                </a:lnTo>
                <a:lnTo>
                  <a:pt x="13614" y="25577"/>
                </a:lnTo>
                <a:lnTo>
                  <a:pt x="14706" y="25438"/>
                </a:lnTo>
                <a:lnTo>
                  <a:pt x="20904" y="23431"/>
                </a:lnTo>
                <a:lnTo>
                  <a:pt x="23660" y="18034"/>
                </a:lnTo>
                <a:lnTo>
                  <a:pt x="20802" y="9626"/>
                </a:lnTo>
                <a:lnTo>
                  <a:pt x="20294" y="7886"/>
                </a:lnTo>
                <a:lnTo>
                  <a:pt x="18745" y="2870"/>
                </a:lnTo>
                <a:lnTo>
                  <a:pt x="13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3" name="bk object 323"/>
          <p:cNvSpPr/>
          <p:nvPr/>
        </p:nvSpPr>
        <p:spPr>
          <a:xfrm>
            <a:off x="11136770" y="322032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7950" y="0"/>
                </a:moveTo>
                <a:lnTo>
                  <a:pt x="139" y="7251"/>
                </a:lnTo>
                <a:lnTo>
                  <a:pt x="0" y="13296"/>
                </a:lnTo>
                <a:lnTo>
                  <a:pt x="3721" y="17094"/>
                </a:lnTo>
                <a:lnTo>
                  <a:pt x="9804" y="23177"/>
                </a:lnTo>
                <a:lnTo>
                  <a:pt x="12268" y="24117"/>
                </a:lnTo>
                <a:lnTo>
                  <a:pt x="17284" y="24193"/>
                </a:lnTo>
                <a:lnTo>
                  <a:pt x="19812" y="23279"/>
                </a:lnTo>
                <a:lnTo>
                  <a:pt x="25590" y="17741"/>
                </a:lnTo>
                <a:lnTo>
                  <a:pt x="25628" y="11709"/>
                </a:lnTo>
                <a:lnTo>
                  <a:pt x="17856" y="3962"/>
                </a:lnTo>
                <a:lnTo>
                  <a:pt x="14135" y="152"/>
                </a:lnTo>
                <a:lnTo>
                  <a:pt x="7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4" name="bk object 324"/>
          <p:cNvSpPr/>
          <p:nvPr/>
        </p:nvSpPr>
        <p:spPr>
          <a:xfrm>
            <a:off x="10209066" y="3237468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2585" y="0"/>
                </a:moveTo>
                <a:lnTo>
                  <a:pt x="8585" y="3594"/>
                </a:lnTo>
                <a:lnTo>
                  <a:pt x="4330" y="7353"/>
                </a:lnTo>
                <a:lnTo>
                  <a:pt x="317" y="10858"/>
                </a:lnTo>
                <a:lnTo>
                  <a:pt x="0" y="16878"/>
                </a:lnTo>
                <a:lnTo>
                  <a:pt x="5511" y="22872"/>
                </a:lnTo>
                <a:lnTo>
                  <a:pt x="8140" y="23926"/>
                </a:lnTo>
                <a:lnTo>
                  <a:pt x="13131" y="24003"/>
                </a:lnTo>
                <a:lnTo>
                  <a:pt x="15532" y="23202"/>
                </a:lnTo>
                <a:lnTo>
                  <a:pt x="25806" y="14084"/>
                </a:lnTo>
                <a:lnTo>
                  <a:pt x="26060" y="8064"/>
                </a:lnTo>
                <a:lnTo>
                  <a:pt x="18770" y="292"/>
                </a:lnTo>
                <a:lnTo>
                  <a:pt x="12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5" name="bk object 325"/>
          <p:cNvSpPr/>
          <p:nvPr/>
        </p:nvSpPr>
        <p:spPr>
          <a:xfrm>
            <a:off x="11174168" y="3254923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3004" y="0"/>
                </a:moveTo>
                <a:lnTo>
                  <a:pt x="6819" y="571"/>
                </a:lnTo>
                <a:lnTo>
                  <a:pt x="0" y="8712"/>
                </a:lnTo>
                <a:lnTo>
                  <a:pt x="635" y="14706"/>
                </a:lnTo>
                <a:lnTo>
                  <a:pt x="18389" y="23799"/>
                </a:lnTo>
                <a:lnTo>
                  <a:pt x="21310" y="22555"/>
                </a:lnTo>
                <a:lnTo>
                  <a:pt x="26606" y="15963"/>
                </a:lnTo>
                <a:lnTo>
                  <a:pt x="25831" y="9994"/>
                </a:lnTo>
                <a:lnTo>
                  <a:pt x="21577" y="6731"/>
                </a:lnTo>
                <a:lnTo>
                  <a:pt x="13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6" name="bk object 326"/>
          <p:cNvSpPr/>
          <p:nvPr/>
        </p:nvSpPr>
        <p:spPr>
          <a:xfrm>
            <a:off x="11702426" y="3268447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328" y="0"/>
                </a:moveTo>
                <a:lnTo>
                  <a:pt x="1803" y="4889"/>
                </a:lnTo>
                <a:lnTo>
                  <a:pt x="0" y="10655"/>
                </a:lnTo>
                <a:lnTo>
                  <a:pt x="2514" y="15316"/>
                </a:lnTo>
                <a:lnTo>
                  <a:pt x="5384" y="20459"/>
                </a:lnTo>
                <a:lnTo>
                  <a:pt x="7150" y="23558"/>
                </a:lnTo>
                <a:lnTo>
                  <a:pt x="10439" y="25336"/>
                </a:lnTo>
                <a:lnTo>
                  <a:pt x="15481" y="25412"/>
                </a:lnTo>
                <a:lnTo>
                  <a:pt x="17145" y="25057"/>
                </a:lnTo>
                <a:lnTo>
                  <a:pt x="23406" y="21691"/>
                </a:lnTo>
                <a:lnTo>
                  <a:pt x="25133" y="15900"/>
                </a:lnTo>
                <a:lnTo>
                  <a:pt x="22517" y="11277"/>
                </a:lnTo>
                <a:lnTo>
                  <a:pt x="19812" y="6400"/>
                </a:lnTo>
                <a:lnTo>
                  <a:pt x="17272" y="1752"/>
                </a:lnTo>
                <a:lnTo>
                  <a:pt x="11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7" name="bk object 327"/>
          <p:cNvSpPr/>
          <p:nvPr/>
        </p:nvSpPr>
        <p:spPr>
          <a:xfrm>
            <a:off x="11215682" y="3284402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1785" y="0"/>
                </a:moveTo>
                <a:lnTo>
                  <a:pt x="5740" y="1333"/>
                </a:lnTo>
                <a:lnTo>
                  <a:pt x="2882" y="5791"/>
                </a:lnTo>
                <a:lnTo>
                  <a:pt x="0" y="10236"/>
                </a:lnTo>
                <a:lnTo>
                  <a:pt x="19418" y="23418"/>
                </a:lnTo>
                <a:lnTo>
                  <a:pt x="22707" y="21780"/>
                </a:lnTo>
                <a:lnTo>
                  <a:pt x="27330" y="14211"/>
                </a:lnTo>
                <a:lnTo>
                  <a:pt x="25819" y="8356"/>
                </a:lnTo>
                <a:lnTo>
                  <a:pt x="21158" y="5651"/>
                </a:lnTo>
                <a:lnTo>
                  <a:pt x="16344" y="2794"/>
                </a:lnTo>
                <a:lnTo>
                  <a:pt x="11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8" name="bk object 328"/>
          <p:cNvSpPr/>
          <p:nvPr/>
        </p:nvSpPr>
        <p:spPr>
          <a:xfrm>
            <a:off x="10169258" y="3270115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033" y="0"/>
                </a:moveTo>
                <a:lnTo>
                  <a:pt x="9766" y="3174"/>
                </a:lnTo>
                <a:lnTo>
                  <a:pt x="850" y="9715"/>
                </a:lnTo>
                <a:lnTo>
                  <a:pt x="0" y="15684"/>
                </a:lnTo>
                <a:lnTo>
                  <a:pt x="5130" y="22364"/>
                </a:lnTo>
                <a:lnTo>
                  <a:pt x="8013" y="23672"/>
                </a:lnTo>
                <a:lnTo>
                  <a:pt x="13004" y="23748"/>
                </a:lnTo>
                <a:lnTo>
                  <a:pt x="15125" y="23139"/>
                </a:lnTo>
                <a:lnTo>
                  <a:pt x="21666" y="18326"/>
                </a:lnTo>
                <a:lnTo>
                  <a:pt x="25958" y="15112"/>
                </a:lnTo>
                <a:lnTo>
                  <a:pt x="26771" y="9143"/>
                </a:lnTo>
                <a:lnTo>
                  <a:pt x="20180" y="774"/>
                </a:lnTo>
                <a:lnTo>
                  <a:pt x="14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29" name="bk object 329"/>
          <p:cNvSpPr/>
          <p:nvPr/>
        </p:nvSpPr>
        <p:spPr>
          <a:xfrm>
            <a:off x="11728901" y="3312302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223" y="0"/>
                </a:moveTo>
                <a:lnTo>
                  <a:pt x="1244" y="5765"/>
                </a:lnTo>
                <a:lnTo>
                  <a:pt x="0" y="11671"/>
                </a:lnTo>
                <a:lnTo>
                  <a:pt x="6235" y="20853"/>
                </a:lnTo>
                <a:lnTo>
                  <a:pt x="8115" y="23571"/>
                </a:lnTo>
                <a:lnTo>
                  <a:pt x="11163" y="25069"/>
                </a:lnTo>
                <a:lnTo>
                  <a:pt x="16167" y="25133"/>
                </a:lnTo>
                <a:lnTo>
                  <a:pt x="18110" y="24638"/>
                </a:lnTo>
                <a:lnTo>
                  <a:pt x="24295" y="20612"/>
                </a:lnTo>
                <a:lnTo>
                  <a:pt x="25514" y="14719"/>
                </a:lnTo>
                <a:lnTo>
                  <a:pt x="16294" y="1168"/>
                </a:lnTo>
                <a:lnTo>
                  <a:pt x="10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0" name="bk object 330"/>
          <p:cNvSpPr/>
          <p:nvPr/>
        </p:nvSpPr>
        <p:spPr>
          <a:xfrm>
            <a:off x="11259635" y="3310868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1887" y="0"/>
                </a:moveTo>
                <a:lnTo>
                  <a:pt x="5803" y="1269"/>
                </a:lnTo>
                <a:lnTo>
                  <a:pt x="0" y="10134"/>
                </a:lnTo>
                <a:lnTo>
                  <a:pt x="1308" y="16014"/>
                </a:lnTo>
                <a:lnTo>
                  <a:pt x="12319" y="22961"/>
                </a:lnTo>
                <a:lnTo>
                  <a:pt x="14135" y="23469"/>
                </a:lnTo>
                <a:lnTo>
                  <a:pt x="19138" y="23545"/>
                </a:lnTo>
                <a:lnTo>
                  <a:pt x="22326" y="22021"/>
                </a:lnTo>
                <a:lnTo>
                  <a:pt x="24244" y="19215"/>
                </a:lnTo>
                <a:lnTo>
                  <a:pt x="27190" y="14820"/>
                </a:lnTo>
                <a:lnTo>
                  <a:pt x="25946" y="8902"/>
                </a:lnTo>
                <a:lnTo>
                  <a:pt x="1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1" name="bk object 331"/>
          <p:cNvSpPr/>
          <p:nvPr/>
        </p:nvSpPr>
        <p:spPr>
          <a:xfrm>
            <a:off x="10127117" y="3299515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5087" y="0"/>
                </a:moveTo>
                <a:lnTo>
                  <a:pt x="10617" y="2933"/>
                </a:lnTo>
                <a:lnTo>
                  <a:pt x="1282" y="8890"/>
                </a:lnTo>
                <a:lnTo>
                  <a:pt x="0" y="14820"/>
                </a:lnTo>
                <a:lnTo>
                  <a:pt x="4800" y="21971"/>
                </a:lnTo>
                <a:lnTo>
                  <a:pt x="7861" y="23495"/>
                </a:lnTo>
                <a:lnTo>
                  <a:pt x="12890" y="23571"/>
                </a:lnTo>
                <a:lnTo>
                  <a:pt x="14795" y="23088"/>
                </a:lnTo>
                <a:lnTo>
                  <a:pt x="25958" y="15887"/>
                </a:lnTo>
                <a:lnTo>
                  <a:pt x="27165" y="9994"/>
                </a:lnTo>
                <a:lnTo>
                  <a:pt x="21170" y="1231"/>
                </a:lnTo>
                <a:lnTo>
                  <a:pt x="15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2" name="bk object 332"/>
          <p:cNvSpPr/>
          <p:nvPr/>
        </p:nvSpPr>
        <p:spPr>
          <a:xfrm>
            <a:off x="11746540" y="3339939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0782" y="0"/>
                </a:moveTo>
                <a:lnTo>
                  <a:pt x="6134" y="2743"/>
                </a:lnTo>
                <a:lnTo>
                  <a:pt x="1511" y="5422"/>
                </a:lnTo>
                <a:lnTo>
                  <a:pt x="0" y="11252"/>
                </a:lnTo>
                <a:lnTo>
                  <a:pt x="2755" y="15786"/>
                </a:lnTo>
                <a:lnTo>
                  <a:pt x="5588" y="20535"/>
                </a:lnTo>
                <a:lnTo>
                  <a:pt x="7353" y="23571"/>
                </a:lnTo>
                <a:lnTo>
                  <a:pt x="10617" y="25311"/>
                </a:lnTo>
                <a:lnTo>
                  <a:pt x="15646" y="25387"/>
                </a:lnTo>
                <a:lnTo>
                  <a:pt x="17373" y="24993"/>
                </a:lnTo>
                <a:lnTo>
                  <a:pt x="18923" y="24117"/>
                </a:lnTo>
                <a:lnTo>
                  <a:pt x="23609" y="21539"/>
                </a:lnTo>
                <a:lnTo>
                  <a:pt x="25260" y="15722"/>
                </a:lnTo>
                <a:lnTo>
                  <a:pt x="22593" y="11137"/>
                </a:lnTo>
                <a:lnTo>
                  <a:pt x="19545" y="6045"/>
                </a:lnTo>
                <a:lnTo>
                  <a:pt x="16776" y="1524"/>
                </a:lnTo>
                <a:lnTo>
                  <a:pt x="10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3" name="bk object 333"/>
          <p:cNvSpPr/>
          <p:nvPr/>
        </p:nvSpPr>
        <p:spPr>
          <a:xfrm>
            <a:off x="11301979" y="3339940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2433" y="0"/>
                </a:moveTo>
                <a:lnTo>
                  <a:pt x="6337" y="914"/>
                </a:lnTo>
                <a:lnTo>
                  <a:pt x="3149" y="5181"/>
                </a:lnTo>
                <a:lnTo>
                  <a:pt x="0" y="9448"/>
                </a:lnTo>
                <a:lnTo>
                  <a:pt x="965" y="15405"/>
                </a:lnTo>
                <a:lnTo>
                  <a:pt x="5359" y="18491"/>
                </a:lnTo>
                <a:lnTo>
                  <a:pt x="11709" y="23050"/>
                </a:lnTo>
                <a:lnTo>
                  <a:pt x="13716" y="23672"/>
                </a:lnTo>
                <a:lnTo>
                  <a:pt x="18719" y="23749"/>
                </a:lnTo>
                <a:lnTo>
                  <a:pt x="21742" y="22402"/>
                </a:lnTo>
                <a:lnTo>
                  <a:pt x="23660" y="19850"/>
                </a:lnTo>
                <a:lnTo>
                  <a:pt x="26885" y="15621"/>
                </a:lnTo>
                <a:lnTo>
                  <a:pt x="25971" y="9664"/>
                </a:lnTo>
                <a:lnTo>
                  <a:pt x="21628" y="6515"/>
                </a:lnTo>
                <a:lnTo>
                  <a:pt x="16814" y="3073"/>
                </a:lnTo>
                <a:lnTo>
                  <a:pt x="12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4" name="bk object 334"/>
          <p:cNvSpPr/>
          <p:nvPr/>
        </p:nvSpPr>
        <p:spPr>
          <a:xfrm>
            <a:off x="10083761" y="3326872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15430" y="0"/>
                </a:moveTo>
                <a:lnTo>
                  <a:pt x="10845" y="2781"/>
                </a:lnTo>
                <a:lnTo>
                  <a:pt x="1333" y="8674"/>
                </a:lnTo>
                <a:lnTo>
                  <a:pt x="0" y="14579"/>
                </a:lnTo>
                <a:lnTo>
                  <a:pt x="2882" y="19011"/>
                </a:lnTo>
                <a:lnTo>
                  <a:pt x="4749" y="21831"/>
                </a:lnTo>
                <a:lnTo>
                  <a:pt x="7848" y="23380"/>
                </a:lnTo>
                <a:lnTo>
                  <a:pt x="12877" y="23456"/>
                </a:lnTo>
                <a:lnTo>
                  <a:pt x="14732" y="22986"/>
                </a:lnTo>
                <a:lnTo>
                  <a:pt x="25895" y="16103"/>
                </a:lnTo>
                <a:lnTo>
                  <a:pt x="27241" y="10210"/>
                </a:lnTo>
                <a:lnTo>
                  <a:pt x="24371" y="5778"/>
                </a:lnTo>
                <a:lnTo>
                  <a:pt x="21450" y="1333"/>
                </a:lnTo>
                <a:lnTo>
                  <a:pt x="15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5" name="bk object 335"/>
          <p:cNvSpPr/>
          <p:nvPr/>
        </p:nvSpPr>
        <p:spPr>
          <a:xfrm>
            <a:off x="11342863" y="3370969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2877" y="0"/>
                </a:moveTo>
                <a:lnTo>
                  <a:pt x="6718" y="698"/>
                </a:lnTo>
                <a:lnTo>
                  <a:pt x="0" y="8915"/>
                </a:lnTo>
                <a:lnTo>
                  <a:pt x="723" y="14935"/>
                </a:lnTo>
                <a:lnTo>
                  <a:pt x="9537" y="21742"/>
                </a:lnTo>
                <a:lnTo>
                  <a:pt x="11290" y="23126"/>
                </a:lnTo>
                <a:lnTo>
                  <a:pt x="13385" y="23799"/>
                </a:lnTo>
                <a:lnTo>
                  <a:pt x="18402" y="23876"/>
                </a:lnTo>
                <a:lnTo>
                  <a:pt x="21297" y="22656"/>
                </a:lnTo>
                <a:lnTo>
                  <a:pt x="26644" y="16154"/>
                </a:lnTo>
                <a:lnTo>
                  <a:pt x="25933" y="10172"/>
                </a:lnTo>
                <a:lnTo>
                  <a:pt x="12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6" name="bk object 336"/>
          <p:cNvSpPr/>
          <p:nvPr/>
        </p:nvSpPr>
        <p:spPr>
          <a:xfrm>
            <a:off x="10041526" y="3355363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14427" y="0"/>
                </a:moveTo>
                <a:lnTo>
                  <a:pt x="939" y="9588"/>
                </a:lnTo>
                <a:lnTo>
                  <a:pt x="0" y="15557"/>
                </a:lnTo>
                <a:lnTo>
                  <a:pt x="3225" y="19773"/>
                </a:lnTo>
                <a:lnTo>
                  <a:pt x="5105" y="22288"/>
                </a:lnTo>
                <a:lnTo>
                  <a:pt x="8001" y="23634"/>
                </a:lnTo>
                <a:lnTo>
                  <a:pt x="13004" y="23710"/>
                </a:lnTo>
                <a:lnTo>
                  <a:pt x="15100" y="23114"/>
                </a:lnTo>
                <a:lnTo>
                  <a:pt x="16878" y="21831"/>
                </a:lnTo>
                <a:lnTo>
                  <a:pt x="25933" y="15455"/>
                </a:lnTo>
                <a:lnTo>
                  <a:pt x="26898" y="9499"/>
                </a:lnTo>
                <a:lnTo>
                  <a:pt x="20561" y="952"/>
                </a:lnTo>
                <a:lnTo>
                  <a:pt x="14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7" name="bk object 337"/>
          <p:cNvSpPr/>
          <p:nvPr/>
        </p:nvSpPr>
        <p:spPr>
          <a:xfrm>
            <a:off x="11769584" y="3385717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369" y="0"/>
                </a:moveTo>
                <a:lnTo>
                  <a:pt x="2362" y="4025"/>
                </a:lnTo>
                <a:lnTo>
                  <a:pt x="0" y="9575"/>
                </a:lnTo>
                <a:lnTo>
                  <a:pt x="2082" y="14452"/>
                </a:lnTo>
                <a:lnTo>
                  <a:pt x="4152" y="19545"/>
                </a:lnTo>
                <a:lnTo>
                  <a:pt x="5613" y="23266"/>
                </a:lnTo>
                <a:lnTo>
                  <a:pt x="9258" y="25590"/>
                </a:lnTo>
                <a:lnTo>
                  <a:pt x="14363" y="25666"/>
                </a:lnTo>
                <a:lnTo>
                  <a:pt x="15582" y="25463"/>
                </a:lnTo>
                <a:lnTo>
                  <a:pt x="16789" y="25031"/>
                </a:lnTo>
                <a:lnTo>
                  <a:pt x="21831" y="23152"/>
                </a:lnTo>
                <a:lnTo>
                  <a:pt x="24333" y="17627"/>
                </a:lnTo>
                <a:lnTo>
                  <a:pt x="22402" y="12725"/>
                </a:lnTo>
                <a:lnTo>
                  <a:pt x="20142" y="7188"/>
                </a:lnTo>
                <a:lnTo>
                  <a:pt x="18084" y="2336"/>
                </a:lnTo>
                <a:lnTo>
                  <a:pt x="12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8" name="bk object 338"/>
          <p:cNvSpPr/>
          <p:nvPr/>
        </p:nvSpPr>
        <p:spPr>
          <a:xfrm>
            <a:off x="9868757" y="3917190"/>
            <a:ext cx="25340" cy="29656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7873" y="0"/>
                </a:moveTo>
                <a:lnTo>
                  <a:pt x="2705" y="4330"/>
                </a:lnTo>
                <a:lnTo>
                  <a:pt x="1727" y="9512"/>
                </a:lnTo>
                <a:lnTo>
                  <a:pt x="0" y="18910"/>
                </a:lnTo>
                <a:lnTo>
                  <a:pt x="3543" y="23875"/>
                </a:lnTo>
                <a:lnTo>
                  <a:pt x="9397" y="24891"/>
                </a:lnTo>
                <a:lnTo>
                  <a:pt x="10452" y="24942"/>
                </a:lnTo>
                <a:lnTo>
                  <a:pt x="15151" y="25018"/>
                </a:lnTo>
                <a:lnTo>
                  <a:pt x="19342" y="21767"/>
                </a:lnTo>
                <a:lnTo>
                  <a:pt x="22212" y="6349"/>
                </a:lnTo>
                <a:lnTo>
                  <a:pt x="18541" y="2108"/>
                </a:lnTo>
                <a:lnTo>
                  <a:pt x="13233" y="1155"/>
                </a:lnTo>
                <a:lnTo>
                  <a:pt x="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39" name="bk object 339"/>
          <p:cNvSpPr/>
          <p:nvPr/>
        </p:nvSpPr>
        <p:spPr>
          <a:xfrm>
            <a:off x="9860189" y="3966900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607" y="0"/>
                </a:moveTo>
                <a:lnTo>
                  <a:pt x="2679" y="3632"/>
                </a:lnTo>
                <a:lnTo>
                  <a:pt x="1828" y="8826"/>
                </a:lnTo>
                <a:lnTo>
                  <a:pt x="0" y="19659"/>
                </a:lnTo>
                <a:lnTo>
                  <a:pt x="15163" y="25603"/>
                </a:lnTo>
                <a:lnTo>
                  <a:pt x="19392" y="22275"/>
                </a:lnTo>
                <a:lnTo>
                  <a:pt x="21996" y="6756"/>
                </a:lnTo>
                <a:lnTo>
                  <a:pt x="18389" y="1854"/>
                </a:lnTo>
                <a:lnTo>
                  <a:pt x="13042" y="977"/>
                </a:lnTo>
                <a:lnTo>
                  <a:pt x="7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0" name="bk object 340"/>
          <p:cNvSpPr/>
          <p:nvPr/>
        </p:nvSpPr>
        <p:spPr>
          <a:xfrm>
            <a:off x="9852456" y="4017452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505" y="0"/>
                </a:moveTo>
                <a:lnTo>
                  <a:pt x="2463" y="3708"/>
                </a:lnTo>
                <a:lnTo>
                  <a:pt x="1638" y="8890"/>
                </a:lnTo>
                <a:lnTo>
                  <a:pt x="0" y="19761"/>
                </a:lnTo>
                <a:lnTo>
                  <a:pt x="3682" y="24599"/>
                </a:lnTo>
                <a:lnTo>
                  <a:pt x="9016" y="25387"/>
                </a:lnTo>
                <a:lnTo>
                  <a:pt x="9905" y="25488"/>
                </a:lnTo>
                <a:lnTo>
                  <a:pt x="15163" y="25565"/>
                </a:lnTo>
                <a:lnTo>
                  <a:pt x="19392" y="22148"/>
                </a:lnTo>
                <a:lnTo>
                  <a:pt x="21780" y="6527"/>
                </a:lnTo>
                <a:lnTo>
                  <a:pt x="18097" y="1676"/>
                </a:lnTo>
                <a:lnTo>
                  <a:pt x="12750" y="901"/>
                </a:lnTo>
                <a:lnTo>
                  <a:pt x="7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1" name="bk object 341"/>
          <p:cNvSpPr/>
          <p:nvPr/>
        </p:nvSpPr>
        <p:spPr>
          <a:xfrm>
            <a:off x="9844846" y="4068137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632" y="0"/>
                </a:moveTo>
                <a:lnTo>
                  <a:pt x="2730" y="3505"/>
                </a:lnTo>
                <a:lnTo>
                  <a:pt x="1879" y="8724"/>
                </a:lnTo>
                <a:lnTo>
                  <a:pt x="0" y="19430"/>
                </a:lnTo>
                <a:lnTo>
                  <a:pt x="3556" y="24371"/>
                </a:lnTo>
                <a:lnTo>
                  <a:pt x="8877" y="25247"/>
                </a:lnTo>
                <a:lnTo>
                  <a:pt x="9410" y="25361"/>
                </a:lnTo>
                <a:lnTo>
                  <a:pt x="9918" y="25399"/>
                </a:lnTo>
                <a:lnTo>
                  <a:pt x="15151" y="25488"/>
                </a:lnTo>
                <a:lnTo>
                  <a:pt x="19354" y="22212"/>
                </a:lnTo>
                <a:lnTo>
                  <a:pt x="20205" y="17538"/>
                </a:lnTo>
                <a:lnTo>
                  <a:pt x="22034" y="6591"/>
                </a:lnTo>
                <a:lnTo>
                  <a:pt x="18415" y="1689"/>
                </a:lnTo>
                <a:lnTo>
                  <a:pt x="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2" name="bk object 342"/>
          <p:cNvSpPr/>
          <p:nvPr/>
        </p:nvSpPr>
        <p:spPr>
          <a:xfrm>
            <a:off x="9833540" y="4118008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9563" y="0"/>
                </a:moveTo>
                <a:lnTo>
                  <a:pt x="4191" y="2920"/>
                </a:lnTo>
                <a:lnTo>
                  <a:pt x="0" y="18567"/>
                </a:lnTo>
                <a:lnTo>
                  <a:pt x="3136" y="23799"/>
                </a:lnTo>
                <a:lnTo>
                  <a:pt x="8356" y="25145"/>
                </a:lnTo>
                <a:lnTo>
                  <a:pt x="9156" y="25323"/>
                </a:lnTo>
                <a:lnTo>
                  <a:pt x="9931" y="25425"/>
                </a:lnTo>
                <a:lnTo>
                  <a:pt x="15100" y="25501"/>
                </a:lnTo>
                <a:lnTo>
                  <a:pt x="19113" y="22669"/>
                </a:lnTo>
                <a:lnTo>
                  <a:pt x="20281" y="18364"/>
                </a:lnTo>
                <a:lnTo>
                  <a:pt x="23114" y="7708"/>
                </a:lnTo>
                <a:lnTo>
                  <a:pt x="19977" y="2501"/>
                </a:lnTo>
                <a:lnTo>
                  <a:pt x="14744" y="1181"/>
                </a:lnTo>
                <a:lnTo>
                  <a:pt x="9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3" name="bk object 343"/>
          <p:cNvSpPr/>
          <p:nvPr/>
        </p:nvSpPr>
        <p:spPr>
          <a:xfrm>
            <a:off x="10495445" y="4174392"/>
            <a:ext cx="28960" cy="22984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3106" y="0"/>
                </a:moveTo>
                <a:lnTo>
                  <a:pt x="11290" y="12"/>
                </a:lnTo>
                <a:lnTo>
                  <a:pt x="9461" y="152"/>
                </a:lnTo>
                <a:lnTo>
                  <a:pt x="4089" y="495"/>
                </a:lnTo>
                <a:lnTo>
                  <a:pt x="0" y="5041"/>
                </a:lnTo>
                <a:lnTo>
                  <a:pt x="736" y="15265"/>
                </a:lnTo>
                <a:lnTo>
                  <a:pt x="4965" y="19088"/>
                </a:lnTo>
                <a:lnTo>
                  <a:pt x="10541" y="19176"/>
                </a:lnTo>
                <a:lnTo>
                  <a:pt x="12090" y="19075"/>
                </a:lnTo>
                <a:lnTo>
                  <a:pt x="13411" y="19049"/>
                </a:lnTo>
                <a:lnTo>
                  <a:pt x="21401" y="19049"/>
                </a:lnTo>
                <a:lnTo>
                  <a:pt x="25133" y="14960"/>
                </a:lnTo>
                <a:lnTo>
                  <a:pt x="25273" y="4444"/>
                </a:lnTo>
                <a:lnTo>
                  <a:pt x="20370" y="101"/>
                </a:lnTo>
                <a:lnTo>
                  <a:pt x="13106" y="0"/>
                </a:lnTo>
                <a:close/>
              </a:path>
              <a:path w="25400" h="19685">
                <a:moveTo>
                  <a:pt x="21401" y="19049"/>
                </a:moveTo>
                <a:lnTo>
                  <a:pt x="13411" y="19049"/>
                </a:lnTo>
                <a:lnTo>
                  <a:pt x="21285" y="19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4" name="bk object 344"/>
          <p:cNvSpPr/>
          <p:nvPr/>
        </p:nvSpPr>
        <p:spPr>
          <a:xfrm>
            <a:off x="9818349" y="4166627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0960" y="0"/>
                </a:moveTo>
                <a:lnTo>
                  <a:pt x="5372" y="2679"/>
                </a:lnTo>
                <a:lnTo>
                  <a:pt x="3644" y="7670"/>
                </a:lnTo>
                <a:lnTo>
                  <a:pt x="0" y="17957"/>
                </a:lnTo>
                <a:lnTo>
                  <a:pt x="2692" y="23380"/>
                </a:lnTo>
                <a:lnTo>
                  <a:pt x="8826" y="25476"/>
                </a:lnTo>
                <a:lnTo>
                  <a:pt x="9855" y="25641"/>
                </a:lnTo>
                <a:lnTo>
                  <a:pt x="14973" y="25717"/>
                </a:lnTo>
                <a:lnTo>
                  <a:pt x="18821" y="23241"/>
                </a:lnTo>
                <a:lnTo>
                  <a:pt x="20231" y="19278"/>
                </a:lnTo>
                <a:lnTo>
                  <a:pt x="23888" y="8839"/>
                </a:lnTo>
                <a:lnTo>
                  <a:pt x="21158" y="3416"/>
                </a:lnTo>
                <a:lnTo>
                  <a:pt x="16027" y="1727"/>
                </a:lnTo>
                <a:lnTo>
                  <a:pt x="10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5" name="bk object 345"/>
          <p:cNvSpPr/>
          <p:nvPr/>
        </p:nvSpPr>
        <p:spPr>
          <a:xfrm>
            <a:off x="10543455" y="4185336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0667" y="0"/>
                </a:moveTo>
                <a:lnTo>
                  <a:pt x="4787" y="1905"/>
                </a:lnTo>
                <a:lnTo>
                  <a:pt x="2374" y="6604"/>
                </a:lnTo>
                <a:lnTo>
                  <a:pt x="0" y="11290"/>
                </a:lnTo>
                <a:lnTo>
                  <a:pt x="1955" y="17018"/>
                </a:lnTo>
                <a:lnTo>
                  <a:pt x="10083" y="20993"/>
                </a:lnTo>
                <a:lnTo>
                  <a:pt x="13131" y="22631"/>
                </a:lnTo>
                <a:lnTo>
                  <a:pt x="14668" y="22987"/>
                </a:lnTo>
                <a:lnTo>
                  <a:pt x="19723" y="23063"/>
                </a:lnTo>
                <a:lnTo>
                  <a:pt x="23139" y="21285"/>
                </a:lnTo>
                <a:lnTo>
                  <a:pt x="27520" y="13436"/>
                </a:lnTo>
                <a:lnTo>
                  <a:pt x="25755" y="7645"/>
                </a:lnTo>
                <a:lnTo>
                  <a:pt x="19189" y="4178"/>
                </a:lnTo>
                <a:lnTo>
                  <a:pt x="17348" y="3238"/>
                </a:lnTo>
                <a:lnTo>
                  <a:pt x="15481" y="2349"/>
                </a:lnTo>
                <a:lnTo>
                  <a:pt x="10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6" name="bk object 346"/>
          <p:cNvSpPr/>
          <p:nvPr/>
        </p:nvSpPr>
        <p:spPr>
          <a:xfrm>
            <a:off x="10449896" y="4190823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2547" y="0"/>
                </a:moveTo>
                <a:lnTo>
                  <a:pt x="6908" y="4889"/>
                </a:lnTo>
                <a:lnTo>
                  <a:pt x="5333" y="6349"/>
                </a:lnTo>
                <a:lnTo>
                  <a:pt x="0" y="11671"/>
                </a:lnTo>
                <a:lnTo>
                  <a:pt x="76" y="17691"/>
                </a:lnTo>
                <a:lnTo>
                  <a:pt x="5816" y="23152"/>
                </a:lnTo>
                <a:lnTo>
                  <a:pt x="8229" y="24041"/>
                </a:lnTo>
                <a:lnTo>
                  <a:pt x="13233" y="24117"/>
                </a:lnTo>
                <a:lnTo>
                  <a:pt x="15824" y="23177"/>
                </a:lnTo>
                <a:lnTo>
                  <a:pt x="17779" y="21208"/>
                </a:lnTo>
                <a:lnTo>
                  <a:pt x="19011" y="20002"/>
                </a:lnTo>
                <a:lnTo>
                  <a:pt x="20256" y="18859"/>
                </a:lnTo>
                <a:lnTo>
                  <a:pt x="25539" y="14287"/>
                </a:lnTo>
                <a:lnTo>
                  <a:pt x="25920" y="8267"/>
                </a:lnTo>
                <a:lnTo>
                  <a:pt x="18719" y="368"/>
                </a:lnTo>
                <a:lnTo>
                  <a:pt x="12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7" name="bk object 347"/>
          <p:cNvSpPr/>
          <p:nvPr/>
        </p:nvSpPr>
        <p:spPr>
          <a:xfrm>
            <a:off x="10585952" y="4214514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3487" y="0"/>
                </a:moveTo>
                <a:lnTo>
                  <a:pt x="7315" y="228"/>
                </a:lnTo>
                <a:lnTo>
                  <a:pt x="0" y="7975"/>
                </a:lnTo>
                <a:lnTo>
                  <a:pt x="241" y="13995"/>
                </a:lnTo>
                <a:lnTo>
                  <a:pt x="5549" y="18783"/>
                </a:lnTo>
                <a:lnTo>
                  <a:pt x="6870" y="20015"/>
                </a:lnTo>
                <a:lnTo>
                  <a:pt x="10058" y="23101"/>
                </a:lnTo>
                <a:lnTo>
                  <a:pt x="12509" y="24028"/>
                </a:lnTo>
                <a:lnTo>
                  <a:pt x="17513" y="24104"/>
                </a:lnTo>
                <a:lnTo>
                  <a:pt x="20065" y="23164"/>
                </a:lnTo>
                <a:lnTo>
                  <a:pt x="25806" y="17538"/>
                </a:lnTo>
                <a:lnTo>
                  <a:pt x="25793" y="11518"/>
                </a:lnTo>
                <a:lnTo>
                  <a:pt x="20510" y="6350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8" name="bk object 348"/>
          <p:cNvSpPr/>
          <p:nvPr/>
        </p:nvSpPr>
        <p:spPr>
          <a:xfrm>
            <a:off x="9799951" y="4214473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052" y="0"/>
                </a:moveTo>
                <a:lnTo>
                  <a:pt x="6337" y="2273"/>
                </a:lnTo>
                <a:lnTo>
                  <a:pt x="4305" y="7150"/>
                </a:lnTo>
                <a:lnTo>
                  <a:pt x="2082" y="12395"/>
                </a:lnTo>
                <a:lnTo>
                  <a:pt x="14859" y="25628"/>
                </a:lnTo>
                <a:lnTo>
                  <a:pt x="18567" y="23406"/>
                </a:lnTo>
                <a:lnTo>
                  <a:pt x="24447" y="9537"/>
                </a:lnTo>
                <a:lnTo>
                  <a:pt x="22047" y="3975"/>
                </a:lnTo>
                <a:lnTo>
                  <a:pt x="12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49" name="bk object 349"/>
          <p:cNvSpPr/>
          <p:nvPr/>
        </p:nvSpPr>
        <p:spPr>
          <a:xfrm>
            <a:off x="10418198" y="4230009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417" y="0"/>
                </a:moveTo>
                <a:lnTo>
                  <a:pt x="9334" y="1104"/>
                </a:lnTo>
                <a:lnTo>
                  <a:pt x="6299" y="5460"/>
                </a:lnTo>
                <a:lnTo>
                  <a:pt x="2959" y="10325"/>
                </a:lnTo>
                <a:lnTo>
                  <a:pt x="0" y="14719"/>
                </a:lnTo>
                <a:lnTo>
                  <a:pt x="1231" y="20612"/>
                </a:lnTo>
                <a:lnTo>
                  <a:pt x="7378" y="24549"/>
                </a:lnTo>
                <a:lnTo>
                  <a:pt x="9194" y="25057"/>
                </a:lnTo>
                <a:lnTo>
                  <a:pt x="14236" y="25133"/>
                </a:lnTo>
                <a:lnTo>
                  <a:pt x="17411" y="23621"/>
                </a:lnTo>
                <a:lnTo>
                  <a:pt x="22453" y="16205"/>
                </a:lnTo>
                <a:lnTo>
                  <a:pt x="25501" y="11861"/>
                </a:lnTo>
                <a:lnTo>
                  <a:pt x="24345" y="5905"/>
                </a:lnTo>
                <a:lnTo>
                  <a:pt x="15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0" name="bk object 350"/>
          <p:cNvSpPr/>
          <p:nvPr/>
        </p:nvSpPr>
        <p:spPr>
          <a:xfrm>
            <a:off x="10618085" y="4253611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223" y="0"/>
                </a:moveTo>
                <a:lnTo>
                  <a:pt x="1257" y="5803"/>
                </a:lnTo>
                <a:lnTo>
                  <a:pt x="0" y="11696"/>
                </a:lnTo>
                <a:lnTo>
                  <a:pt x="6299" y="20942"/>
                </a:lnTo>
                <a:lnTo>
                  <a:pt x="8178" y="23622"/>
                </a:lnTo>
                <a:lnTo>
                  <a:pt x="11188" y="25082"/>
                </a:lnTo>
                <a:lnTo>
                  <a:pt x="16205" y="25158"/>
                </a:lnTo>
                <a:lnTo>
                  <a:pt x="18161" y="24638"/>
                </a:lnTo>
                <a:lnTo>
                  <a:pt x="24358" y="20548"/>
                </a:lnTo>
                <a:lnTo>
                  <a:pt x="25514" y="14617"/>
                </a:lnTo>
                <a:lnTo>
                  <a:pt x="22479" y="10261"/>
                </a:lnTo>
                <a:lnTo>
                  <a:pt x="16319" y="1231"/>
                </a:lnTo>
                <a:lnTo>
                  <a:pt x="10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1" name="bk object 351"/>
          <p:cNvSpPr/>
          <p:nvPr/>
        </p:nvSpPr>
        <p:spPr>
          <a:xfrm>
            <a:off x="10383651" y="4268904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4" h="23495">
                <a:moveTo>
                  <a:pt x="14732" y="0"/>
                </a:moveTo>
                <a:lnTo>
                  <a:pt x="10363" y="3086"/>
                </a:lnTo>
                <a:lnTo>
                  <a:pt x="8978" y="4025"/>
                </a:lnTo>
                <a:lnTo>
                  <a:pt x="7556" y="4940"/>
                </a:lnTo>
                <a:lnTo>
                  <a:pt x="1460" y="8496"/>
                </a:lnTo>
                <a:lnTo>
                  <a:pt x="0" y="14351"/>
                </a:lnTo>
                <a:lnTo>
                  <a:pt x="4610" y="21780"/>
                </a:lnTo>
                <a:lnTo>
                  <a:pt x="7759" y="23418"/>
                </a:lnTo>
                <a:lnTo>
                  <a:pt x="12814" y="23482"/>
                </a:lnTo>
                <a:lnTo>
                  <a:pt x="14592" y="23050"/>
                </a:lnTo>
                <a:lnTo>
                  <a:pt x="18097" y="20993"/>
                </a:lnTo>
                <a:lnTo>
                  <a:pt x="19951" y="19824"/>
                </a:lnTo>
                <a:lnTo>
                  <a:pt x="26136" y="15532"/>
                </a:lnTo>
                <a:lnTo>
                  <a:pt x="27152" y="9563"/>
                </a:lnTo>
                <a:lnTo>
                  <a:pt x="20853" y="1016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2" name="bk object 352"/>
          <p:cNvSpPr/>
          <p:nvPr/>
        </p:nvSpPr>
        <p:spPr>
          <a:xfrm>
            <a:off x="9781202" y="4261865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1201" y="0"/>
                </a:moveTo>
                <a:lnTo>
                  <a:pt x="5613" y="2540"/>
                </a:lnTo>
                <a:lnTo>
                  <a:pt x="3733" y="7493"/>
                </a:lnTo>
                <a:lnTo>
                  <a:pt x="1739" y="13030"/>
                </a:lnTo>
                <a:lnTo>
                  <a:pt x="0" y="17995"/>
                </a:lnTo>
                <a:lnTo>
                  <a:pt x="2717" y="23418"/>
                </a:lnTo>
                <a:lnTo>
                  <a:pt x="8839" y="25463"/>
                </a:lnTo>
                <a:lnTo>
                  <a:pt x="9867" y="25628"/>
                </a:lnTo>
                <a:lnTo>
                  <a:pt x="14985" y="25704"/>
                </a:lnTo>
                <a:lnTo>
                  <a:pt x="18834" y="23228"/>
                </a:lnTo>
                <a:lnTo>
                  <a:pt x="20243" y="19227"/>
                </a:lnTo>
                <a:lnTo>
                  <a:pt x="22136" y="14008"/>
                </a:lnTo>
                <a:lnTo>
                  <a:pt x="23964" y="9067"/>
                </a:lnTo>
                <a:lnTo>
                  <a:pt x="21348" y="3606"/>
                </a:lnTo>
                <a:lnTo>
                  <a:pt x="11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3" name="bk object 353"/>
          <p:cNvSpPr/>
          <p:nvPr/>
        </p:nvSpPr>
        <p:spPr>
          <a:xfrm>
            <a:off x="10335878" y="4285287"/>
            <a:ext cx="18100" cy="22984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15443" y="0"/>
                </a:moveTo>
                <a:lnTo>
                  <a:pt x="4318" y="101"/>
                </a:lnTo>
                <a:lnTo>
                  <a:pt x="0" y="4432"/>
                </a:lnTo>
                <a:lnTo>
                  <a:pt x="177" y="14858"/>
                </a:lnTo>
                <a:lnTo>
                  <a:pt x="4470" y="18999"/>
                </a:lnTo>
                <a:lnTo>
                  <a:pt x="10020" y="19088"/>
                </a:lnTo>
                <a:lnTo>
                  <a:pt x="15608" y="19024"/>
                </a:lnTo>
                <a:lnTo>
                  <a:pt x="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4" name="bk object 354"/>
          <p:cNvSpPr/>
          <p:nvPr/>
        </p:nvSpPr>
        <p:spPr>
          <a:xfrm>
            <a:off x="10284529" y="4284369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10325" y="0"/>
                </a:moveTo>
                <a:lnTo>
                  <a:pt x="4876" y="101"/>
                </a:lnTo>
                <a:lnTo>
                  <a:pt x="406" y="3848"/>
                </a:lnTo>
                <a:lnTo>
                  <a:pt x="177" y="9118"/>
                </a:lnTo>
                <a:lnTo>
                  <a:pt x="0" y="14389"/>
                </a:lnTo>
                <a:lnTo>
                  <a:pt x="4203" y="18821"/>
                </a:lnTo>
                <a:lnTo>
                  <a:pt x="9601" y="19011"/>
                </a:lnTo>
                <a:lnTo>
                  <a:pt x="15709" y="19329"/>
                </a:lnTo>
                <a:lnTo>
                  <a:pt x="20954" y="19405"/>
                </a:lnTo>
                <a:lnTo>
                  <a:pt x="25374" y="15379"/>
                </a:lnTo>
                <a:lnTo>
                  <a:pt x="25819" y="4991"/>
                </a:lnTo>
                <a:lnTo>
                  <a:pt x="21640" y="533"/>
                </a:lnTo>
                <a:lnTo>
                  <a:pt x="10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5" name="bk object 355"/>
          <p:cNvSpPr/>
          <p:nvPr/>
        </p:nvSpPr>
        <p:spPr>
          <a:xfrm>
            <a:off x="10232725" y="4286497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19659" y="0"/>
                </a:moveTo>
                <a:lnTo>
                  <a:pt x="10325" y="2146"/>
                </a:lnTo>
                <a:lnTo>
                  <a:pt x="3086" y="4025"/>
                </a:lnTo>
                <a:lnTo>
                  <a:pt x="0" y="9232"/>
                </a:lnTo>
                <a:lnTo>
                  <a:pt x="2540" y="18529"/>
                </a:lnTo>
                <a:lnTo>
                  <a:pt x="6438" y="21336"/>
                </a:lnTo>
                <a:lnTo>
                  <a:pt x="11569" y="21412"/>
                </a:lnTo>
                <a:lnTo>
                  <a:pt x="12496" y="21310"/>
                </a:lnTo>
                <a:lnTo>
                  <a:pt x="15113" y="20624"/>
                </a:lnTo>
                <a:lnTo>
                  <a:pt x="16878" y="20205"/>
                </a:lnTo>
                <a:lnTo>
                  <a:pt x="23926" y="18681"/>
                </a:lnTo>
                <a:lnTo>
                  <a:pt x="27266" y="13589"/>
                </a:lnTo>
                <a:lnTo>
                  <a:pt x="24879" y="3327"/>
                </a:lnTo>
                <a:lnTo>
                  <a:pt x="19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6" name="bk object 356"/>
          <p:cNvSpPr/>
          <p:nvPr/>
        </p:nvSpPr>
        <p:spPr>
          <a:xfrm>
            <a:off x="10648224" y="429525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9055" y="0"/>
                </a:moveTo>
                <a:lnTo>
                  <a:pt x="673" y="6591"/>
                </a:lnTo>
                <a:lnTo>
                  <a:pt x="0" y="12598"/>
                </a:lnTo>
                <a:lnTo>
                  <a:pt x="8940" y="23431"/>
                </a:lnTo>
                <a:lnTo>
                  <a:pt x="11722" y="24650"/>
                </a:lnTo>
                <a:lnTo>
                  <a:pt x="16738" y="24726"/>
                </a:lnTo>
                <a:lnTo>
                  <a:pt x="18961" y="24041"/>
                </a:lnTo>
                <a:lnTo>
                  <a:pt x="24993" y="19329"/>
                </a:lnTo>
                <a:lnTo>
                  <a:pt x="25666" y="13322"/>
                </a:lnTo>
                <a:lnTo>
                  <a:pt x="15252" y="685"/>
                </a:lnTo>
                <a:lnTo>
                  <a:pt x="9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7" name="bk object 357"/>
          <p:cNvSpPr/>
          <p:nvPr/>
        </p:nvSpPr>
        <p:spPr>
          <a:xfrm>
            <a:off x="10186791" y="4306128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4706" y="0"/>
                </a:moveTo>
                <a:lnTo>
                  <a:pt x="8521" y="4114"/>
                </a:lnTo>
                <a:lnTo>
                  <a:pt x="6794" y="5321"/>
                </a:lnTo>
                <a:lnTo>
                  <a:pt x="812" y="9791"/>
                </a:lnTo>
                <a:lnTo>
                  <a:pt x="0" y="15760"/>
                </a:lnTo>
                <a:lnTo>
                  <a:pt x="5181" y="22352"/>
                </a:lnTo>
                <a:lnTo>
                  <a:pt x="8039" y="23634"/>
                </a:lnTo>
                <a:lnTo>
                  <a:pt x="13042" y="23710"/>
                </a:lnTo>
                <a:lnTo>
                  <a:pt x="15189" y="23063"/>
                </a:lnTo>
                <a:lnTo>
                  <a:pt x="17005" y="21742"/>
                </a:lnTo>
                <a:lnTo>
                  <a:pt x="18414" y="20688"/>
                </a:lnTo>
                <a:lnTo>
                  <a:pt x="19850" y="19672"/>
                </a:lnTo>
                <a:lnTo>
                  <a:pt x="25780" y="15709"/>
                </a:lnTo>
                <a:lnTo>
                  <a:pt x="26911" y="9791"/>
                </a:lnTo>
                <a:lnTo>
                  <a:pt x="23795" y="5321"/>
                </a:lnTo>
                <a:lnTo>
                  <a:pt x="20802" y="1092"/>
                </a:lnTo>
                <a:lnTo>
                  <a:pt x="14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8" name="bk object 358"/>
          <p:cNvSpPr/>
          <p:nvPr/>
        </p:nvSpPr>
        <p:spPr>
          <a:xfrm>
            <a:off x="9769611" y="4311671"/>
            <a:ext cx="25340" cy="30396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7492" y="0"/>
                </a:moveTo>
                <a:lnTo>
                  <a:pt x="2374" y="3467"/>
                </a:lnTo>
                <a:lnTo>
                  <a:pt x="1130" y="10718"/>
                </a:lnTo>
                <a:lnTo>
                  <a:pt x="761" y="13538"/>
                </a:lnTo>
                <a:lnTo>
                  <a:pt x="0" y="20027"/>
                </a:lnTo>
                <a:lnTo>
                  <a:pt x="3873" y="24739"/>
                </a:lnTo>
                <a:lnTo>
                  <a:pt x="9232" y="25361"/>
                </a:lnTo>
                <a:lnTo>
                  <a:pt x="10210" y="25400"/>
                </a:lnTo>
                <a:lnTo>
                  <a:pt x="15189" y="25476"/>
                </a:lnTo>
                <a:lnTo>
                  <a:pt x="19481" y="21856"/>
                </a:lnTo>
                <a:lnTo>
                  <a:pt x="20243" y="15252"/>
                </a:lnTo>
                <a:lnTo>
                  <a:pt x="20764" y="11798"/>
                </a:lnTo>
                <a:lnTo>
                  <a:pt x="21653" y="6616"/>
                </a:lnTo>
                <a:lnTo>
                  <a:pt x="18059" y="1714"/>
                </a:lnTo>
                <a:lnTo>
                  <a:pt x="7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59" name="bk object 359"/>
          <p:cNvSpPr/>
          <p:nvPr/>
        </p:nvSpPr>
        <p:spPr>
          <a:xfrm>
            <a:off x="10681790" y="4334307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102" y="0"/>
                </a:moveTo>
                <a:lnTo>
                  <a:pt x="203" y="7150"/>
                </a:lnTo>
                <a:lnTo>
                  <a:pt x="0" y="13182"/>
                </a:lnTo>
                <a:lnTo>
                  <a:pt x="7734" y="21272"/>
                </a:lnTo>
                <a:lnTo>
                  <a:pt x="9652" y="23241"/>
                </a:lnTo>
                <a:lnTo>
                  <a:pt x="12179" y="24218"/>
                </a:lnTo>
                <a:lnTo>
                  <a:pt x="17170" y="24295"/>
                </a:lnTo>
                <a:lnTo>
                  <a:pt x="19659" y="23431"/>
                </a:lnTo>
                <a:lnTo>
                  <a:pt x="21577" y="21640"/>
                </a:lnTo>
                <a:lnTo>
                  <a:pt x="25488" y="18059"/>
                </a:lnTo>
                <a:lnTo>
                  <a:pt x="25641" y="12014"/>
                </a:lnTo>
                <a:lnTo>
                  <a:pt x="21932" y="8191"/>
                </a:lnTo>
                <a:lnTo>
                  <a:pt x="14312" y="215"/>
                </a:lnTo>
                <a:lnTo>
                  <a:pt x="8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0" name="bk object 360"/>
          <p:cNvSpPr/>
          <p:nvPr/>
        </p:nvSpPr>
        <p:spPr>
          <a:xfrm>
            <a:off x="10152005" y="4341859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925" y="0"/>
                </a:moveTo>
                <a:lnTo>
                  <a:pt x="9779" y="888"/>
                </a:lnTo>
                <a:lnTo>
                  <a:pt x="6591" y="5143"/>
                </a:lnTo>
                <a:lnTo>
                  <a:pt x="4178" y="8432"/>
                </a:lnTo>
                <a:lnTo>
                  <a:pt x="0" y="14490"/>
                </a:lnTo>
                <a:lnTo>
                  <a:pt x="1193" y="20396"/>
                </a:lnTo>
                <a:lnTo>
                  <a:pt x="5676" y="23329"/>
                </a:lnTo>
                <a:lnTo>
                  <a:pt x="7302" y="24422"/>
                </a:lnTo>
                <a:lnTo>
                  <a:pt x="9144" y="24955"/>
                </a:lnTo>
                <a:lnTo>
                  <a:pt x="14173" y="25031"/>
                </a:lnTo>
                <a:lnTo>
                  <a:pt x="17322" y="23545"/>
                </a:lnTo>
                <a:lnTo>
                  <a:pt x="19227" y="20789"/>
                </a:lnTo>
                <a:lnTo>
                  <a:pt x="21310" y="17843"/>
                </a:lnTo>
                <a:lnTo>
                  <a:pt x="25565" y="12179"/>
                </a:lnTo>
                <a:lnTo>
                  <a:pt x="24612" y="6222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1" name="bk object 361"/>
          <p:cNvSpPr/>
          <p:nvPr/>
        </p:nvSpPr>
        <p:spPr>
          <a:xfrm>
            <a:off x="10718037" y="4370457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3487" y="0"/>
                </a:moveTo>
                <a:lnTo>
                  <a:pt x="7315" y="228"/>
                </a:lnTo>
                <a:lnTo>
                  <a:pt x="0" y="7950"/>
                </a:lnTo>
                <a:lnTo>
                  <a:pt x="241" y="13995"/>
                </a:lnTo>
                <a:lnTo>
                  <a:pt x="4190" y="17576"/>
                </a:lnTo>
                <a:lnTo>
                  <a:pt x="8559" y="21463"/>
                </a:lnTo>
                <a:lnTo>
                  <a:pt x="10388" y="23126"/>
                </a:lnTo>
                <a:lnTo>
                  <a:pt x="12712" y="23952"/>
                </a:lnTo>
                <a:lnTo>
                  <a:pt x="17716" y="24028"/>
                </a:lnTo>
                <a:lnTo>
                  <a:pt x="20408" y="22987"/>
                </a:lnTo>
                <a:lnTo>
                  <a:pt x="26009" y="17043"/>
                </a:lnTo>
                <a:lnTo>
                  <a:pt x="25755" y="11023"/>
                </a:lnTo>
                <a:lnTo>
                  <a:pt x="13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2" name="bk object 362"/>
          <p:cNvSpPr/>
          <p:nvPr/>
        </p:nvSpPr>
        <p:spPr>
          <a:xfrm>
            <a:off x="9772066" y="4361810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3385" y="0"/>
                </a:moveTo>
                <a:lnTo>
                  <a:pt x="8229" y="1511"/>
                </a:lnTo>
                <a:lnTo>
                  <a:pt x="3035" y="2908"/>
                </a:lnTo>
                <a:lnTo>
                  <a:pt x="0" y="8166"/>
                </a:lnTo>
                <a:lnTo>
                  <a:pt x="13690" y="25666"/>
                </a:lnTo>
                <a:lnTo>
                  <a:pt x="14859" y="25476"/>
                </a:lnTo>
                <a:lnTo>
                  <a:pt x="15989" y="25095"/>
                </a:lnTo>
                <a:lnTo>
                  <a:pt x="21069" y="23304"/>
                </a:lnTo>
                <a:lnTo>
                  <a:pt x="23710" y="17868"/>
                </a:lnTo>
                <a:lnTo>
                  <a:pt x="21882" y="12915"/>
                </a:lnTo>
                <a:lnTo>
                  <a:pt x="21285" y="11353"/>
                </a:lnTo>
                <a:lnTo>
                  <a:pt x="20764" y="9766"/>
                </a:lnTo>
                <a:lnTo>
                  <a:pt x="18821" y="3048"/>
                </a:lnTo>
                <a:lnTo>
                  <a:pt x="13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3" name="bk object 363"/>
          <p:cNvSpPr/>
          <p:nvPr/>
        </p:nvSpPr>
        <p:spPr>
          <a:xfrm>
            <a:off x="10125136" y="4385152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4986" y="0"/>
                </a:moveTo>
                <a:lnTo>
                  <a:pt x="8940" y="1308"/>
                </a:lnTo>
                <a:lnTo>
                  <a:pt x="6032" y="5765"/>
                </a:lnTo>
                <a:lnTo>
                  <a:pt x="2984" y="10312"/>
                </a:lnTo>
                <a:lnTo>
                  <a:pt x="0" y="14693"/>
                </a:lnTo>
                <a:lnTo>
                  <a:pt x="1193" y="20612"/>
                </a:lnTo>
                <a:lnTo>
                  <a:pt x="7315" y="24599"/>
                </a:lnTo>
                <a:lnTo>
                  <a:pt x="9144" y="25120"/>
                </a:lnTo>
                <a:lnTo>
                  <a:pt x="14185" y="25196"/>
                </a:lnTo>
                <a:lnTo>
                  <a:pt x="17348" y="23723"/>
                </a:lnTo>
                <a:lnTo>
                  <a:pt x="19240" y="20942"/>
                </a:lnTo>
                <a:lnTo>
                  <a:pt x="22567" y="15951"/>
                </a:lnTo>
                <a:lnTo>
                  <a:pt x="25463" y="11518"/>
                </a:lnTo>
                <a:lnTo>
                  <a:pt x="24091" y="5613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4" name="bk object 364"/>
          <p:cNvSpPr/>
          <p:nvPr/>
        </p:nvSpPr>
        <p:spPr>
          <a:xfrm>
            <a:off x="10756574" y="4403897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004" y="0"/>
                </a:moveTo>
                <a:lnTo>
                  <a:pt x="6845" y="584"/>
                </a:lnTo>
                <a:lnTo>
                  <a:pt x="0" y="8724"/>
                </a:lnTo>
                <a:lnTo>
                  <a:pt x="609" y="14731"/>
                </a:lnTo>
                <a:lnTo>
                  <a:pt x="9448" y="21755"/>
                </a:lnTo>
                <a:lnTo>
                  <a:pt x="11214" y="23113"/>
                </a:lnTo>
                <a:lnTo>
                  <a:pt x="13322" y="23799"/>
                </a:lnTo>
                <a:lnTo>
                  <a:pt x="18326" y="23875"/>
                </a:lnTo>
                <a:lnTo>
                  <a:pt x="21221" y="22669"/>
                </a:lnTo>
                <a:lnTo>
                  <a:pt x="26555" y="16154"/>
                </a:lnTo>
                <a:lnTo>
                  <a:pt x="25844" y="10172"/>
                </a:lnTo>
                <a:lnTo>
                  <a:pt x="21628" y="6883"/>
                </a:lnTo>
                <a:lnTo>
                  <a:pt x="13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5" name="bk object 365"/>
          <p:cNvSpPr/>
          <p:nvPr/>
        </p:nvSpPr>
        <p:spPr>
          <a:xfrm>
            <a:off x="9798720" y="440485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474" y="0"/>
                </a:moveTo>
                <a:lnTo>
                  <a:pt x="7277" y="228"/>
                </a:lnTo>
                <a:lnTo>
                  <a:pt x="0" y="8039"/>
                </a:lnTo>
                <a:lnTo>
                  <a:pt x="292" y="14058"/>
                </a:lnTo>
                <a:lnTo>
                  <a:pt x="18160" y="23812"/>
                </a:lnTo>
                <a:lnTo>
                  <a:pt x="21094" y="22567"/>
                </a:lnTo>
                <a:lnTo>
                  <a:pt x="26390" y="16014"/>
                </a:lnTo>
                <a:lnTo>
                  <a:pt x="25641" y="10007"/>
                </a:lnTo>
                <a:lnTo>
                  <a:pt x="20027" y="5714"/>
                </a:lnTo>
                <a:lnTo>
                  <a:pt x="18694" y="4648"/>
                </a:lnTo>
                <a:lnTo>
                  <a:pt x="13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6" name="bk object 366"/>
          <p:cNvSpPr/>
          <p:nvPr/>
        </p:nvSpPr>
        <p:spPr>
          <a:xfrm>
            <a:off x="10797107" y="4435035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2446" y="0"/>
                </a:moveTo>
                <a:lnTo>
                  <a:pt x="6311" y="952"/>
                </a:lnTo>
                <a:lnTo>
                  <a:pt x="0" y="9499"/>
                </a:lnTo>
                <a:lnTo>
                  <a:pt x="977" y="15443"/>
                </a:lnTo>
                <a:lnTo>
                  <a:pt x="11836" y="23075"/>
                </a:lnTo>
                <a:lnTo>
                  <a:pt x="13766" y="23647"/>
                </a:lnTo>
                <a:lnTo>
                  <a:pt x="18796" y="23723"/>
                </a:lnTo>
                <a:lnTo>
                  <a:pt x="21856" y="22352"/>
                </a:lnTo>
                <a:lnTo>
                  <a:pt x="26936" y="15468"/>
                </a:lnTo>
                <a:lnTo>
                  <a:pt x="25958" y="9525"/>
                </a:lnTo>
                <a:lnTo>
                  <a:pt x="12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7" name="bk object 367"/>
          <p:cNvSpPr/>
          <p:nvPr/>
        </p:nvSpPr>
        <p:spPr>
          <a:xfrm>
            <a:off x="10091272" y="4424634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030" y="0"/>
                </a:moveTo>
                <a:lnTo>
                  <a:pt x="9016" y="3492"/>
                </a:lnTo>
                <a:lnTo>
                  <a:pt x="7670" y="4635"/>
                </a:lnTo>
                <a:lnTo>
                  <a:pt x="6299" y="5753"/>
                </a:lnTo>
                <a:lnTo>
                  <a:pt x="4889" y="6832"/>
                </a:lnTo>
                <a:lnTo>
                  <a:pt x="685" y="10121"/>
                </a:lnTo>
                <a:lnTo>
                  <a:pt x="0" y="16103"/>
                </a:lnTo>
                <a:lnTo>
                  <a:pt x="5270" y="22542"/>
                </a:lnTo>
                <a:lnTo>
                  <a:pt x="8051" y="23774"/>
                </a:lnTo>
                <a:lnTo>
                  <a:pt x="13068" y="23850"/>
                </a:lnTo>
                <a:lnTo>
                  <a:pt x="15265" y="23164"/>
                </a:lnTo>
                <a:lnTo>
                  <a:pt x="18757" y="20459"/>
                </a:lnTo>
                <a:lnTo>
                  <a:pt x="20358" y="19164"/>
                </a:lnTo>
                <a:lnTo>
                  <a:pt x="25996" y="14300"/>
                </a:lnTo>
                <a:lnTo>
                  <a:pt x="26403" y="8280"/>
                </a:lnTo>
                <a:lnTo>
                  <a:pt x="19227" y="355"/>
                </a:lnTo>
                <a:lnTo>
                  <a:pt x="13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8" name="bk object 368"/>
          <p:cNvSpPr/>
          <p:nvPr/>
        </p:nvSpPr>
        <p:spPr>
          <a:xfrm>
            <a:off x="9843399" y="4429068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8432" y="0"/>
                </a:moveTo>
                <a:lnTo>
                  <a:pt x="2971" y="2870"/>
                </a:lnTo>
                <a:lnTo>
                  <a:pt x="0" y="12966"/>
                </a:lnTo>
                <a:lnTo>
                  <a:pt x="2997" y="18262"/>
                </a:lnTo>
                <a:lnTo>
                  <a:pt x="12153" y="20802"/>
                </a:lnTo>
                <a:lnTo>
                  <a:pt x="14947" y="21488"/>
                </a:lnTo>
                <a:lnTo>
                  <a:pt x="15684" y="21577"/>
                </a:lnTo>
                <a:lnTo>
                  <a:pt x="20878" y="21653"/>
                </a:lnTo>
                <a:lnTo>
                  <a:pt x="24930" y="18745"/>
                </a:lnTo>
                <a:lnTo>
                  <a:pt x="26047" y="14389"/>
                </a:lnTo>
                <a:lnTo>
                  <a:pt x="27330" y="9258"/>
                </a:lnTo>
                <a:lnTo>
                  <a:pt x="24155" y="4089"/>
                </a:lnTo>
                <a:lnTo>
                  <a:pt x="17094" y="2387"/>
                </a:lnTo>
                <a:lnTo>
                  <a:pt x="8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69" name="bk object 369"/>
          <p:cNvSpPr/>
          <p:nvPr/>
        </p:nvSpPr>
        <p:spPr>
          <a:xfrm>
            <a:off x="9893985" y="4439646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6794" y="0"/>
                </a:moveTo>
                <a:lnTo>
                  <a:pt x="1841" y="3505"/>
                </a:lnTo>
                <a:lnTo>
                  <a:pt x="0" y="13855"/>
                </a:lnTo>
                <a:lnTo>
                  <a:pt x="3581" y="18808"/>
                </a:lnTo>
                <a:lnTo>
                  <a:pt x="15176" y="20789"/>
                </a:lnTo>
                <a:lnTo>
                  <a:pt x="15709" y="20827"/>
                </a:lnTo>
                <a:lnTo>
                  <a:pt x="20929" y="20904"/>
                </a:lnTo>
                <a:lnTo>
                  <a:pt x="25133" y="17614"/>
                </a:lnTo>
                <a:lnTo>
                  <a:pt x="26911" y="7772"/>
                </a:lnTo>
                <a:lnTo>
                  <a:pt x="23329" y="2819"/>
                </a:lnTo>
                <a:lnTo>
                  <a:pt x="6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0" name="bk object 370"/>
          <p:cNvSpPr/>
          <p:nvPr/>
        </p:nvSpPr>
        <p:spPr>
          <a:xfrm>
            <a:off x="9944737" y="4447952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6324" y="0"/>
                </a:moveTo>
                <a:lnTo>
                  <a:pt x="1549" y="3568"/>
                </a:lnTo>
                <a:lnTo>
                  <a:pt x="0" y="13982"/>
                </a:lnTo>
                <a:lnTo>
                  <a:pt x="3708" y="18821"/>
                </a:lnTo>
                <a:lnTo>
                  <a:pt x="15303" y="20459"/>
                </a:lnTo>
                <a:lnTo>
                  <a:pt x="16141" y="20510"/>
                </a:lnTo>
                <a:lnTo>
                  <a:pt x="20980" y="20574"/>
                </a:lnTo>
                <a:lnTo>
                  <a:pt x="25234" y="17157"/>
                </a:lnTo>
                <a:lnTo>
                  <a:pt x="26708" y="7150"/>
                </a:lnTo>
                <a:lnTo>
                  <a:pt x="22999" y="2324"/>
                </a:lnTo>
                <a:lnTo>
                  <a:pt x="11849" y="711"/>
                </a:lnTo>
                <a:lnTo>
                  <a:pt x="6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1" name="bk object 371"/>
          <p:cNvSpPr/>
          <p:nvPr/>
        </p:nvSpPr>
        <p:spPr>
          <a:xfrm>
            <a:off x="10046029" y="4449803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18592" y="0"/>
                </a:moveTo>
                <a:lnTo>
                  <a:pt x="13474" y="1473"/>
                </a:lnTo>
                <a:lnTo>
                  <a:pt x="11798" y="2006"/>
                </a:lnTo>
                <a:lnTo>
                  <a:pt x="10109" y="2476"/>
                </a:lnTo>
                <a:lnTo>
                  <a:pt x="3162" y="4191"/>
                </a:lnTo>
                <a:lnTo>
                  <a:pt x="0" y="9372"/>
                </a:lnTo>
                <a:lnTo>
                  <a:pt x="2451" y="18732"/>
                </a:lnTo>
                <a:lnTo>
                  <a:pt x="6362" y="21602"/>
                </a:lnTo>
                <a:lnTo>
                  <a:pt x="10668" y="21666"/>
                </a:lnTo>
                <a:lnTo>
                  <a:pt x="11506" y="21666"/>
                </a:lnTo>
                <a:lnTo>
                  <a:pt x="27406" y="12725"/>
                </a:lnTo>
                <a:lnTo>
                  <a:pt x="25755" y="7683"/>
                </a:lnTo>
                <a:lnTo>
                  <a:pt x="24142" y="2654"/>
                </a:lnTo>
                <a:lnTo>
                  <a:pt x="18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2" name="bk object 372"/>
          <p:cNvSpPr/>
          <p:nvPr/>
        </p:nvSpPr>
        <p:spPr>
          <a:xfrm>
            <a:off x="9995659" y="4454823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6248" y="0"/>
                </a:moveTo>
                <a:lnTo>
                  <a:pt x="1320" y="3682"/>
                </a:lnTo>
                <a:lnTo>
                  <a:pt x="0" y="14122"/>
                </a:lnTo>
                <a:lnTo>
                  <a:pt x="3822" y="18884"/>
                </a:lnTo>
                <a:lnTo>
                  <a:pt x="21183" y="20281"/>
                </a:lnTo>
                <a:lnTo>
                  <a:pt x="25552" y="16484"/>
                </a:lnTo>
                <a:lnTo>
                  <a:pt x="25933" y="11455"/>
                </a:lnTo>
                <a:lnTo>
                  <a:pt x="26365" y="6197"/>
                </a:lnTo>
                <a:lnTo>
                  <a:pt x="22352" y="1600"/>
                </a:lnTo>
                <a:lnTo>
                  <a:pt x="15189" y="1054"/>
                </a:lnTo>
                <a:lnTo>
                  <a:pt x="13385" y="876"/>
                </a:lnTo>
                <a:lnTo>
                  <a:pt x="6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3" name="bk object 373"/>
          <p:cNvSpPr/>
          <p:nvPr/>
        </p:nvSpPr>
        <p:spPr>
          <a:xfrm>
            <a:off x="10839213" y="4464199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2191" y="0"/>
                </a:moveTo>
                <a:lnTo>
                  <a:pt x="6121" y="1092"/>
                </a:lnTo>
                <a:lnTo>
                  <a:pt x="0" y="9753"/>
                </a:lnTo>
                <a:lnTo>
                  <a:pt x="1155" y="15684"/>
                </a:lnTo>
                <a:lnTo>
                  <a:pt x="12077" y="23025"/>
                </a:lnTo>
                <a:lnTo>
                  <a:pt x="13957" y="23571"/>
                </a:lnTo>
                <a:lnTo>
                  <a:pt x="18986" y="23634"/>
                </a:lnTo>
                <a:lnTo>
                  <a:pt x="22085" y="22199"/>
                </a:lnTo>
                <a:lnTo>
                  <a:pt x="24028" y="19494"/>
                </a:lnTo>
                <a:lnTo>
                  <a:pt x="27089" y="15163"/>
                </a:lnTo>
                <a:lnTo>
                  <a:pt x="25958" y="9232"/>
                </a:lnTo>
                <a:lnTo>
                  <a:pt x="12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4" name="bk object 374"/>
          <p:cNvSpPr/>
          <p:nvPr/>
        </p:nvSpPr>
        <p:spPr>
          <a:xfrm>
            <a:off x="8977276" y="5021113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20421" y="0"/>
                </a:moveTo>
                <a:lnTo>
                  <a:pt x="4279" y="317"/>
                </a:lnTo>
                <a:lnTo>
                  <a:pt x="0" y="4673"/>
                </a:lnTo>
                <a:lnTo>
                  <a:pt x="279" y="15087"/>
                </a:lnTo>
                <a:lnTo>
                  <a:pt x="4571" y="19177"/>
                </a:lnTo>
                <a:lnTo>
                  <a:pt x="9791" y="19253"/>
                </a:lnTo>
                <a:lnTo>
                  <a:pt x="21335" y="19075"/>
                </a:lnTo>
                <a:lnTo>
                  <a:pt x="25641" y="14757"/>
                </a:lnTo>
                <a:lnTo>
                  <a:pt x="25476" y="4203"/>
                </a:lnTo>
                <a:lnTo>
                  <a:pt x="20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5" name="bk object 375"/>
          <p:cNvSpPr/>
          <p:nvPr/>
        </p:nvSpPr>
        <p:spPr>
          <a:xfrm>
            <a:off x="9028405" y="5022009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10515" y="0"/>
                </a:moveTo>
                <a:lnTo>
                  <a:pt x="5257" y="139"/>
                </a:lnTo>
                <a:lnTo>
                  <a:pt x="546" y="3746"/>
                </a:lnTo>
                <a:lnTo>
                  <a:pt x="253" y="9004"/>
                </a:lnTo>
                <a:lnTo>
                  <a:pt x="0" y="14274"/>
                </a:lnTo>
                <a:lnTo>
                  <a:pt x="4140" y="18745"/>
                </a:lnTo>
                <a:lnTo>
                  <a:pt x="15392" y="19316"/>
                </a:lnTo>
                <a:lnTo>
                  <a:pt x="20980" y="19405"/>
                </a:lnTo>
                <a:lnTo>
                  <a:pt x="25374" y="15430"/>
                </a:lnTo>
                <a:lnTo>
                  <a:pt x="25907" y="5029"/>
                </a:lnTo>
                <a:lnTo>
                  <a:pt x="21767" y="558"/>
                </a:lnTo>
                <a:lnTo>
                  <a:pt x="1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6" name="bk object 376"/>
          <p:cNvSpPr/>
          <p:nvPr/>
        </p:nvSpPr>
        <p:spPr>
          <a:xfrm>
            <a:off x="9079119" y="5025425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6235" y="0"/>
                </a:moveTo>
                <a:lnTo>
                  <a:pt x="1346" y="3632"/>
                </a:lnTo>
                <a:lnTo>
                  <a:pt x="660" y="8839"/>
                </a:lnTo>
                <a:lnTo>
                  <a:pt x="0" y="14058"/>
                </a:lnTo>
                <a:lnTo>
                  <a:pt x="3797" y="18834"/>
                </a:lnTo>
                <a:lnTo>
                  <a:pt x="9156" y="19481"/>
                </a:lnTo>
                <a:lnTo>
                  <a:pt x="15163" y="20294"/>
                </a:lnTo>
                <a:lnTo>
                  <a:pt x="16065" y="20345"/>
                </a:lnTo>
                <a:lnTo>
                  <a:pt x="20853" y="20408"/>
                </a:lnTo>
                <a:lnTo>
                  <a:pt x="25082" y="17030"/>
                </a:lnTo>
                <a:lnTo>
                  <a:pt x="26669" y="7086"/>
                </a:lnTo>
                <a:lnTo>
                  <a:pt x="23012" y="2235"/>
                </a:lnTo>
                <a:lnTo>
                  <a:pt x="17665" y="1409"/>
                </a:lnTo>
                <a:lnTo>
                  <a:pt x="11569" y="584"/>
                </a:lnTo>
                <a:lnTo>
                  <a:pt x="6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7" name="bk object 377"/>
          <p:cNvSpPr/>
          <p:nvPr/>
        </p:nvSpPr>
        <p:spPr>
          <a:xfrm>
            <a:off x="8925680" y="5023503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612" y="0"/>
                </a:moveTo>
                <a:lnTo>
                  <a:pt x="15112" y="647"/>
                </a:lnTo>
                <a:lnTo>
                  <a:pt x="9207" y="1270"/>
                </a:lnTo>
                <a:lnTo>
                  <a:pt x="3835" y="1905"/>
                </a:lnTo>
                <a:lnTo>
                  <a:pt x="0" y="6616"/>
                </a:lnTo>
                <a:lnTo>
                  <a:pt x="1219" y="16662"/>
                </a:lnTo>
                <a:lnTo>
                  <a:pt x="5372" y="20193"/>
                </a:lnTo>
                <a:lnTo>
                  <a:pt x="10223" y="20269"/>
                </a:lnTo>
                <a:lnTo>
                  <a:pt x="11048" y="20243"/>
                </a:lnTo>
                <a:lnTo>
                  <a:pt x="22605" y="18999"/>
                </a:lnTo>
                <a:lnTo>
                  <a:pt x="26479" y="14325"/>
                </a:lnTo>
                <a:lnTo>
                  <a:pt x="25882" y="9105"/>
                </a:lnTo>
                <a:lnTo>
                  <a:pt x="25311" y="3860"/>
                </a:lnTo>
                <a:lnTo>
                  <a:pt x="20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8" name="bk object 378"/>
          <p:cNvSpPr/>
          <p:nvPr/>
        </p:nvSpPr>
        <p:spPr>
          <a:xfrm>
            <a:off x="8874736" y="5031182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19659" y="0"/>
                </a:moveTo>
                <a:lnTo>
                  <a:pt x="14414" y="1066"/>
                </a:lnTo>
                <a:lnTo>
                  <a:pt x="3251" y="3555"/>
                </a:lnTo>
                <a:lnTo>
                  <a:pt x="0" y="8686"/>
                </a:lnTo>
                <a:lnTo>
                  <a:pt x="2286" y="18160"/>
                </a:lnTo>
                <a:lnTo>
                  <a:pt x="6223" y="21094"/>
                </a:lnTo>
                <a:lnTo>
                  <a:pt x="11404" y="21170"/>
                </a:lnTo>
                <a:lnTo>
                  <a:pt x="12204" y="21094"/>
                </a:lnTo>
                <a:lnTo>
                  <a:pt x="12992" y="20904"/>
                </a:lnTo>
                <a:lnTo>
                  <a:pt x="23799" y="18605"/>
                </a:lnTo>
                <a:lnTo>
                  <a:pt x="27178" y="13538"/>
                </a:lnTo>
                <a:lnTo>
                  <a:pt x="24904" y="3251"/>
                </a:lnTo>
                <a:lnTo>
                  <a:pt x="19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79" name="bk object 379"/>
          <p:cNvSpPr/>
          <p:nvPr/>
        </p:nvSpPr>
        <p:spPr>
          <a:xfrm>
            <a:off x="9128416" y="5035658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8775" y="0"/>
                </a:moveTo>
                <a:lnTo>
                  <a:pt x="3327" y="2844"/>
                </a:lnTo>
                <a:lnTo>
                  <a:pt x="0" y="12839"/>
                </a:lnTo>
                <a:lnTo>
                  <a:pt x="2832" y="18199"/>
                </a:lnTo>
                <a:lnTo>
                  <a:pt x="13233" y="21577"/>
                </a:lnTo>
                <a:lnTo>
                  <a:pt x="14274" y="21970"/>
                </a:lnTo>
                <a:lnTo>
                  <a:pt x="15341" y="22136"/>
                </a:lnTo>
                <a:lnTo>
                  <a:pt x="20447" y="22212"/>
                </a:lnTo>
                <a:lnTo>
                  <a:pt x="24295" y="19786"/>
                </a:lnTo>
                <a:lnTo>
                  <a:pt x="27559" y="10909"/>
                </a:lnTo>
                <a:lnTo>
                  <a:pt x="24904" y="5473"/>
                </a:lnTo>
                <a:lnTo>
                  <a:pt x="17868" y="2971"/>
                </a:lnTo>
                <a:lnTo>
                  <a:pt x="15938" y="2324"/>
                </a:lnTo>
                <a:lnTo>
                  <a:pt x="13982" y="1739"/>
                </a:lnTo>
                <a:lnTo>
                  <a:pt x="8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0" name="bk object 380"/>
          <p:cNvSpPr/>
          <p:nvPr/>
        </p:nvSpPr>
        <p:spPr>
          <a:xfrm>
            <a:off x="8825349" y="5044478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18516" y="0"/>
                </a:moveTo>
                <a:lnTo>
                  <a:pt x="13385" y="1701"/>
                </a:lnTo>
                <a:lnTo>
                  <a:pt x="2616" y="5473"/>
                </a:lnTo>
                <a:lnTo>
                  <a:pt x="0" y="10909"/>
                </a:lnTo>
                <a:lnTo>
                  <a:pt x="3263" y="19697"/>
                </a:lnTo>
                <a:lnTo>
                  <a:pt x="6959" y="22085"/>
                </a:lnTo>
                <a:lnTo>
                  <a:pt x="12065" y="22161"/>
                </a:lnTo>
                <a:lnTo>
                  <a:pt x="13220" y="21983"/>
                </a:lnTo>
                <a:lnTo>
                  <a:pt x="19685" y="19748"/>
                </a:lnTo>
                <a:lnTo>
                  <a:pt x="24828" y="18084"/>
                </a:lnTo>
                <a:lnTo>
                  <a:pt x="27546" y="12649"/>
                </a:lnTo>
                <a:lnTo>
                  <a:pt x="24053" y="2705"/>
                </a:lnTo>
                <a:lnTo>
                  <a:pt x="18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1" name="bk object 381"/>
          <p:cNvSpPr/>
          <p:nvPr/>
        </p:nvSpPr>
        <p:spPr>
          <a:xfrm>
            <a:off x="9174962" y="5056377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1391" y="0"/>
                </a:moveTo>
                <a:lnTo>
                  <a:pt x="5422" y="1498"/>
                </a:lnTo>
                <a:lnTo>
                  <a:pt x="0" y="10604"/>
                </a:lnTo>
                <a:lnTo>
                  <a:pt x="1562" y="16433"/>
                </a:lnTo>
                <a:lnTo>
                  <a:pt x="6248" y="19088"/>
                </a:lnTo>
                <a:lnTo>
                  <a:pt x="12649" y="22834"/>
                </a:lnTo>
                <a:lnTo>
                  <a:pt x="14338" y="23291"/>
                </a:lnTo>
                <a:lnTo>
                  <a:pt x="19392" y="23368"/>
                </a:lnTo>
                <a:lnTo>
                  <a:pt x="22669" y="21742"/>
                </a:lnTo>
                <a:lnTo>
                  <a:pt x="27343" y="14300"/>
                </a:lnTo>
                <a:lnTo>
                  <a:pt x="25895" y="8432"/>
                </a:lnTo>
                <a:lnTo>
                  <a:pt x="21285" y="5664"/>
                </a:lnTo>
                <a:lnTo>
                  <a:pt x="16078" y="2628"/>
                </a:lnTo>
                <a:lnTo>
                  <a:pt x="11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2" name="bk object 382"/>
          <p:cNvSpPr/>
          <p:nvPr/>
        </p:nvSpPr>
        <p:spPr>
          <a:xfrm>
            <a:off x="8778500" y="5064276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6725" y="0"/>
                </a:moveTo>
                <a:lnTo>
                  <a:pt x="11912" y="2412"/>
                </a:lnTo>
                <a:lnTo>
                  <a:pt x="1778" y="7607"/>
                </a:lnTo>
                <a:lnTo>
                  <a:pt x="0" y="13385"/>
                </a:lnTo>
                <a:lnTo>
                  <a:pt x="4292" y="21221"/>
                </a:lnTo>
                <a:lnTo>
                  <a:pt x="7594" y="23025"/>
                </a:lnTo>
                <a:lnTo>
                  <a:pt x="12649" y="23101"/>
                </a:lnTo>
                <a:lnTo>
                  <a:pt x="14262" y="22758"/>
                </a:lnTo>
                <a:lnTo>
                  <a:pt x="15773" y="21945"/>
                </a:lnTo>
                <a:lnTo>
                  <a:pt x="20751" y="19418"/>
                </a:lnTo>
                <a:lnTo>
                  <a:pt x="25565" y="17056"/>
                </a:lnTo>
                <a:lnTo>
                  <a:pt x="27508" y="11315"/>
                </a:lnTo>
                <a:lnTo>
                  <a:pt x="22606" y="1917"/>
                </a:lnTo>
                <a:lnTo>
                  <a:pt x="16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3" name="bk object 383"/>
          <p:cNvSpPr/>
          <p:nvPr/>
        </p:nvSpPr>
        <p:spPr>
          <a:xfrm>
            <a:off x="9216662" y="5086780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3423" y="0"/>
                </a:moveTo>
                <a:lnTo>
                  <a:pt x="7239" y="292"/>
                </a:lnTo>
                <a:lnTo>
                  <a:pt x="0" y="8102"/>
                </a:lnTo>
                <a:lnTo>
                  <a:pt x="330" y="14122"/>
                </a:lnTo>
                <a:lnTo>
                  <a:pt x="4343" y="17652"/>
                </a:lnTo>
                <a:lnTo>
                  <a:pt x="8483" y="21374"/>
                </a:lnTo>
                <a:lnTo>
                  <a:pt x="10350" y="23088"/>
                </a:lnTo>
                <a:lnTo>
                  <a:pt x="12700" y="23939"/>
                </a:lnTo>
                <a:lnTo>
                  <a:pt x="17703" y="24015"/>
                </a:lnTo>
                <a:lnTo>
                  <a:pt x="20358" y="23037"/>
                </a:lnTo>
                <a:lnTo>
                  <a:pt x="26009" y="17183"/>
                </a:lnTo>
                <a:lnTo>
                  <a:pt x="25831" y="11137"/>
                </a:lnTo>
                <a:lnTo>
                  <a:pt x="21894" y="7531"/>
                </a:lnTo>
                <a:lnTo>
                  <a:pt x="17424" y="3505"/>
                </a:lnTo>
                <a:lnTo>
                  <a:pt x="13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4" name="bk object 384"/>
          <p:cNvSpPr/>
          <p:nvPr/>
        </p:nvSpPr>
        <p:spPr>
          <a:xfrm>
            <a:off x="8735572" y="5091090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4427" y="0"/>
                </a:moveTo>
                <a:lnTo>
                  <a:pt x="10033" y="3035"/>
                </a:lnTo>
                <a:lnTo>
                  <a:pt x="5092" y="6629"/>
                </a:lnTo>
                <a:lnTo>
                  <a:pt x="812" y="9842"/>
                </a:lnTo>
                <a:lnTo>
                  <a:pt x="0" y="15824"/>
                </a:lnTo>
                <a:lnTo>
                  <a:pt x="5194" y="22402"/>
                </a:lnTo>
                <a:lnTo>
                  <a:pt x="8026" y="23685"/>
                </a:lnTo>
                <a:lnTo>
                  <a:pt x="13055" y="23749"/>
                </a:lnTo>
                <a:lnTo>
                  <a:pt x="15189" y="23126"/>
                </a:lnTo>
                <a:lnTo>
                  <a:pt x="17005" y="21780"/>
                </a:lnTo>
                <a:lnTo>
                  <a:pt x="21475" y="18542"/>
                </a:lnTo>
                <a:lnTo>
                  <a:pt x="25857" y="15481"/>
                </a:lnTo>
                <a:lnTo>
                  <a:pt x="26847" y="9537"/>
                </a:lnTo>
                <a:lnTo>
                  <a:pt x="20523" y="990"/>
                </a:lnTo>
                <a:lnTo>
                  <a:pt x="14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5" name="bk object 385"/>
          <p:cNvSpPr/>
          <p:nvPr/>
        </p:nvSpPr>
        <p:spPr>
          <a:xfrm>
            <a:off x="9252093" y="5123800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305" y="0"/>
                </a:moveTo>
                <a:lnTo>
                  <a:pt x="292" y="7023"/>
                </a:lnTo>
                <a:lnTo>
                  <a:pt x="0" y="13042"/>
                </a:lnTo>
                <a:lnTo>
                  <a:pt x="9436" y="23228"/>
                </a:lnTo>
                <a:lnTo>
                  <a:pt x="12052" y="24295"/>
                </a:lnTo>
                <a:lnTo>
                  <a:pt x="17043" y="24371"/>
                </a:lnTo>
                <a:lnTo>
                  <a:pt x="19443" y="23571"/>
                </a:lnTo>
                <a:lnTo>
                  <a:pt x="25361" y="18376"/>
                </a:lnTo>
                <a:lnTo>
                  <a:pt x="25679" y="12369"/>
                </a:lnTo>
                <a:lnTo>
                  <a:pt x="14465" y="253"/>
                </a:lnTo>
                <a:lnTo>
                  <a:pt x="8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6" name="bk object 386"/>
          <p:cNvSpPr/>
          <p:nvPr/>
        </p:nvSpPr>
        <p:spPr>
          <a:xfrm>
            <a:off x="8697678" y="5124677"/>
            <a:ext cx="29682" cy="28173"/>
          </a:xfrm>
          <a:custGeom>
            <a:avLst/>
            <a:gdLst/>
            <a:ahLst/>
            <a:cxnLst/>
            <a:rect l="l" t="t" r="r" b="b"/>
            <a:pathLst>
              <a:path w="26034" h="24129">
                <a:moveTo>
                  <a:pt x="17906" y="0"/>
                </a:moveTo>
                <a:lnTo>
                  <a:pt x="11709" y="12"/>
                </a:lnTo>
                <a:lnTo>
                  <a:pt x="4673" y="7023"/>
                </a:lnTo>
                <a:lnTo>
                  <a:pt x="0" y="11887"/>
                </a:lnTo>
                <a:lnTo>
                  <a:pt x="584" y="17462"/>
                </a:lnTo>
                <a:lnTo>
                  <a:pt x="6222" y="22669"/>
                </a:lnTo>
                <a:lnTo>
                  <a:pt x="8508" y="23456"/>
                </a:lnTo>
                <a:lnTo>
                  <a:pt x="13677" y="23533"/>
                </a:lnTo>
                <a:lnTo>
                  <a:pt x="16586" y="22453"/>
                </a:lnTo>
                <a:lnTo>
                  <a:pt x="18618" y="20383"/>
                </a:lnTo>
                <a:lnTo>
                  <a:pt x="25666" y="13423"/>
                </a:lnTo>
                <a:lnTo>
                  <a:pt x="25603" y="7391"/>
                </a:lnTo>
                <a:lnTo>
                  <a:pt x="17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7" name="bk object 387"/>
          <p:cNvSpPr/>
          <p:nvPr/>
        </p:nvSpPr>
        <p:spPr>
          <a:xfrm>
            <a:off x="9284620" y="5162985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9385" y="0"/>
                </a:moveTo>
                <a:lnTo>
                  <a:pt x="5080" y="3162"/>
                </a:lnTo>
                <a:lnTo>
                  <a:pt x="812" y="6362"/>
                </a:lnTo>
                <a:lnTo>
                  <a:pt x="0" y="12357"/>
                </a:lnTo>
                <a:lnTo>
                  <a:pt x="6858" y="21081"/>
                </a:lnTo>
                <a:lnTo>
                  <a:pt x="8775" y="23469"/>
                </a:lnTo>
                <a:lnTo>
                  <a:pt x="11607" y="24752"/>
                </a:lnTo>
                <a:lnTo>
                  <a:pt x="16637" y="24828"/>
                </a:lnTo>
                <a:lnTo>
                  <a:pt x="18770" y="24193"/>
                </a:lnTo>
                <a:lnTo>
                  <a:pt x="24879" y="19621"/>
                </a:lnTo>
                <a:lnTo>
                  <a:pt x="25666" y="13652"/>
                </a:lnTo>
                <a:lnTo>
                  <a:pt x="18796" y="4952"/>
                </a:lnTo>
                <a:lnTo>
                  <a:pt x="15506" y="749"/>
                </a:lnTo>
                <a:lnTo>
                  <a:pt x="9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8" name="bk object 388"/>
          <p:cNvSpPr/>
          <p:nvPr/>
        </p:nvSpPr>
        <p:spPr>
          <a:xfrm>
            <a:off x="8668758" y="5164962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954" y="0"/>
                </a:moveTo>
                <a:lnTo>
                  <a:pt x="7112" y="1981"/>
                </a:lnTo>
                <a:lnTo>
                  <a:pt x="4787" y="6705"/>
                </a:lnTo>
                <a:lnTo>
                  <a:pt x="3835" y="8559"/>
                </a:lnTo>
                <a:lnTo>
                  <a:pt x="2959" y="10426"/>
                </a:lnTo>
                <a:lnTo>
                  <a:pt x="0" y="17119"/>
                </a:lnTo>
                <a:lnTo>
                  <a:pt x="2286" y="22733"/>
                </a:lnTo>
                <a:lnTo>
                  <a:pt x="8458" y="25323"/>
                </a:lnTo>
                <a:lnTo>
                  <a:pt x="9740" y="25565"/>
                </a:lnTo>
                <a:lnTo>
                  <a:pt x="14820" y="25641"/>
                </a:lnTo>
                <a:lnTo>
                  <a:pt x="18491" y="23495"/>
                </a:lnTo>
                <a:lnTo>
                  <a:pt x="20802" y="18237"/>
                </a:lnTo>
                <a:lnTo>
                  <a:pt x="21539" y="16675"/>
                </a:lnTo>
                <a:lnTo>
                  <a:pt x="24714" y="10337"/>
                </a:lnTo>
                <a:lnTo>
                  <a:pt x="22694" y="4635"/>
                </a:lnTo>
                <a:lnTo>
                  <a:pt x="12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89" name="bk object 389"/>
          <p:cNvSpPr/>
          <p:nvPr/>
        </p:nvSpPr>
        <p:spPr>
          <a:xfrm>
            <a:off x="9315716" y="5203646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9461" y="0"/>
                </a:moveTo>
                <a:lnTo>
                  <a:pt x="838" y="6388"/>
                </a:lnTo>
                <a:lnTo>
                  <a:pt x="0" y="12357"/>
                </a:lnTo>
                <a:lnTo>
                  <a:pt x="6819" y="21081"/>
                </a:lnTo>
                <a:lnTo>
                  <a:pt x="8699" y="23533"/>
                </a:lnTo>
                <a:lnTo>
                  <a:pt x="11582" y="24815"/>
                </a:lnTo>
                <a:lnTo>
                  <a:pt x="16573" y="24891"/>
                </a:lnTo>
                <a:lnTo>
                  <a:pt x="18707" y="24269"/>
                </a:lnTo>
                <a:lnTo>
                  <a:pt x="20510" y="22961"/>
                </a:lnTo>
                <a:lnTo>
                  <a:pt x="24803" y="19786"/>
                </a:lnTo>
                <a:lnTo>
                  <a:pt x="25666" y="13804"/>
                </a:lnTo>
                <a:lnTo>
                  <a:pt x="22415" y="9601"/>
                </a:lnTo>
                <a:lnTo>
                  <a:pt x="18834" y="5041"/>
                </a:lnTo>
                <a:lnTo>
                  <a:pt x="15582" y="850"/>
                </a:lnTo>
                <a:lnTo>
                  <a:pt x="9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0" name="bk object 390"/>
          <p:cNvSpPr/>
          <p:nvPr/>
        </p:nvSpPr>
        <p:spPr>
          <a:xfrm>
            <a:off x="8661252" y="5215825"/>
            <a:ext cx="23168" cy="2891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9867" y="0"/>
                </a:moveTo>
                <a:lnTo>
                  <a:pt x="4457" y="76"/>
                </a:lnTo>
                <a:lnTo>
                  <a:pt x="0" y="4152"/>
                </a:lnTo>
                <a:lnTo>
                  <a:pt x="0" y="13601"/>
                </a:lnTo>
                <a:lnTo>
                  <a:pt x="127" y="15709"/>
                </a:lnTo>
                <a:lnTo>
                  <a:pt x="381" y="20751"/>
                </a:lnTo>
                <a:lnTo>
                  <a:pt x="4648" y="24676"/>
                </a:lnTo>
                <a:lnTo>
                  <a:pt x="10172" y="24764"/>
                </a:lnTo>
                <a:lnTo>
                  <a:pt x="10388" y="24726"/>
                </a:lnTo>
                <a:lnTo>
                  <a:pt x="15786" y="24485"/>
                </a:lnTo>
                <a:lnTo>
                  <a:pt x="19939" y="20002"/>
                </a:lnTo>
                <a:lnTo>
                  <a:pt x="19589" y="13601"/>
                </a:lnTo>
                <a:lnTo>
                  <a:pt x="19558" y="4368"/>
                </a:lnTo>
                <a:lnTo>
                  <a:pt x="15252" y="76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1" name="bk object 391"/>
          <p:cNvSpPr/>
          <p:nvPr/>
        </p:nvSpPr>
        <p:spPr>
          <a:xfrm>
            <a:off x="9346783" y="5244423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9448" y="0"/>
                </a:moveTo>
                <a:lnTo>
                  <a:pt x="812" y="6362"/>
                </a:lnTo>
                <a:lnTo>
                  <a:pt x="0" y="12344"/>
                </a:lnTo>
                <a:lnTo>
                  <a:pt x="6857" y="21120"/>
                </a:lnTo>
                <a:lnTo>
                  <a:pt x="8762" y="23507"/>
                </a:lnTo>
                <a:lnTo>
                  <a:pt x="11595" y="24790"/>
                </a:lnTo>
                <a:lnTo>
                  <a:pt x="16611" y="24866"/>
                </a:lnTo>
                <a:lnTo>
                  <a:pt x="18757" y="24218"/>
                </a:lnTo>
                <a:lnTo>
                  <a:pt x="24853" y="19672"/>
                </a:lnTo>
                <a:lnTo>
                  <a:pt x="25653" y="13677"/>
                </a:lnTo>
                <a:lnTo>
                  <a:pt x="15557" y="838"/>
                </a:lnTo>
                <a:lnTo>
                  <a:pt x="9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2" name="bk object 392"/>
          <p:cNvSpPr/>
          <p:nvPr/>
        </p:nvSpPr>
        <p:spPr>
          <a:xfrm>
            <a:off x="8669597" y="5264296"/>
            <a:ext cx="27512" cy="30396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12839" y="0"/>
                </a:moveTo>
                <a:lnTo>
                  <a:pt x="2692" y="3530"/>
                </a:lnTo>
                <a:lnTo>
                  <a:pt x="0" y="8978"/>
                </a:lnTo>
                <a:lnTo>
                  <a:pt x="1816" y="13919"/>
                </a:lnTo>
                <a:lnTo>
                  <a:pt x="3797" y="19392"/>
                </a:lnTo>
                <a:lnTo>
                  <a:pt x="5232" y="23228"/>
                </a:lnTo>
                <a:lnTo>
                  <a:pt x="8915" y="25628"/>
                </a:lnTo>
                <a:lnTo>
                  <a:pt x="14008" y="25704"/>
                </a:lnTo>
                <a:lnTo>
                  <a:pt x="15189" y="25526"/>
                </a:lnTo>
                <a:lnTo>
                  <a:pt x="16332" y="25158"/>
                </a:lnTo>
                <a:lnTo>
                  <a:pt x="21412" y="23355"/>
                </a:lnTo>
                <a:lnTo>
                  <a:pt x="24028" y="17894"/>
                </a:lnTo>
                <a:lnTo>
                  <a:pt x="20231" y="7619"/>
                </a:lnTo>
                <a:lnTo>
                  <a:pt x="18440" y="2666"/>
                </a:lnTo>
                <a:lnTo>
                  <a:pt x="12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3" name="bk object 393"/>
          <p:cNvSpPr/>
          <p:nvPr/>
        </p:nvSpPr>
        <p:spPr>
          <a:xfrm>
            <a:off x="9378271" y="5284827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9270" y="0"/>
                </a:moveTo>
                <a:lnTo>
                  <a:pt x="761" y="6502"/>
                </a:lnTo>
                <a:lnTo>
                  <a:pt x="0" y="12471"/>
                </a:lnTo>
                <a:lnTo>
                  <a:pt x="3352" y="16624"/>
                </a:lnTo>
                <a:lnTo>
                  <a:pt x="6972" y="21158"/>
                </a:lnTo>
                <a:lnTo>
                  <a:pt x="8889" y="23507"/>
                </a:lnTo>
                <a:lnTo>
                  <a:pt x="11696" y="24739"/>
                </a:lnTo>
                <a:lnTo>
                  <a:pt x="16700" y="24815"/>
                </a:lnTo>
                <a:lnTo>
                  <a:pt x="18897" y="24155"/>
                </a:lnTo>
                <a:lnTo>
                  <a:pt x="20726" y="22771"/>
                </a:lnTo>
                <a:lnTo>
                  <a:pt x="24955" y="19507"/>
                </a:lnTo>
                <a:lnTo>
                  <a:pt x="25692" y="13525"/>
                </a:lnTo>
                <a:lnTo>
                  <a:pt x="15405" y="774"/>
                </a:lnTo>
                <a:lnTo>
                  <a:pt x="9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4" name="bk object 394"/>
          <p:cNvSpPr/>
          <p:nvPr/>
        </p:nvSpPr>
        <p:spPr>
          <a:xfrm>
            <a:off x="10213778" y="5333814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20065" y="0"/>
                </a:moveTo>
                <a:lnTo>
                  <a:pt x="12623" y="1320"/>
                </a:lnTo>
                <a:lnTo>
                  <a:pt x="10464" y="1778"/>
                </a:lnTo>
                <a:lnTo>
                  <a:pt x="3111" y="3657"/>
                </a:lnTo>
                <a:lnTo>
                  <a:pt x="0" y="8851"/>
                </a:lnTo>
                <a:lnTo>
                  <a:pt x="2527" y="18186"/>
                </a:lnTo>
                <a:lnTo>
                  <a:pt x="6413" y="20980"/>
                </a:lnTo>
                <a:lnTo>
                  <a:pt x="11569" y="21056"/>
                </a:lnTo>
                <a:lnTo>
                  <a:pt x="12458" y="20980"/>
                </a:lnTo>
                <a:lnTo>
                  <a:pt x="14998" y="20320"/>
                </a:lnTo>
                <a:lnTo>
                  <a:pt x="16675" y="19951"/>
                </a:lnTo>
                <a:lnTo>
                  <a:pt x="23660" y="18681"/>
                </a:lnTo>
                <a:lnTo>
                  <a:pt x="27152" y="13716"/>
                </a:lnTo>
                <a:lnTo>
                  <a:pt x="26174" y="8559"/>
                </a:lnTo>
                <a:lnTo>
                  <a:pt x="25158" y="3378"/>
                </a:lnTo>
                <a:lnTo>
                  <a:pt x="20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5" name="bk object 395"/>
          <p:cNvSpPr/>
          <p:nvPr/>
        </p:nvSpPr>
        <p:spPr>
          <a:xfrm>
            <a:off x="10263701" y="5337907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9918" y="0"/>
                </a:moveTo>
                <a:lnTo>
                  <a:pt x="4165" y="2349"/>
                </a:lnTo>
                <a:lnTo>
                  <a:pt x="0" y="12014"/>
                </a:lnTo>
                <a:lnTo>
                  <a:pt x="2324" y="17614"/>
                </a:lnTo>
                <a:lnTo>
                  <a:pt x="8839" y="20294"/>
                </a:lnTo>
                <a:lnTo>
                  <a:pt x="10437" y="21031"/>
                </a:lnTo>
                <a:lnTo>
                  <a:pt x="13271" y="22491"/>
                </a:lnTo>
                <a:lnTo>
                  <a:pt x="14770" y="22834"/>
                </a:lnTo>
                <a:lnTo>
                  <a:pt x="19824" y="22910"/>
                </a:lnTo>
                <a:lnTo>
                  <a:pt x="23304" y="21031"/>
                </a:lnTo>
                <a:lnTo>
                  <a:pt x="27546" y="13093"/>
                </a:lnTo>
                <a:lnTo>
                  <a:pt x="25692" y="7327"/>
                </a:lnTo>
                <a:lnTo>
                  <a:pt x="20891" y="4902"/>
                </a:lnTo>
                <a:lnTo>
                  <a:pt x="18922" y="3886"/>
                </a:lnTo>
                <a:lnTo>
                  <a:pt x="16916" y="2959"/>
                </a:lnTo>
                <a:lnTo>
                  <a:pt x="9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6" name="bk object 396"/>
          <p:cNvSpPr/>
          <p:nvPr/>
        </p:nvSpPr>
        <p:spPr>
          <a:xfrm>
            <a:off x="8688208" y="5311869"/>
            <a:ext cx="28236" cy="30396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2293" y="0"/>
                </a:moveTo>
                <a:lnTo>
                  <a:pt x="2324" y="4114"/>
                </a:lnTo>
                <a:lnTo>
                  <a:pt x="0" y="9690"/>
                </a:lnTo>
                <a:lnTo>
                  <a:pt x="2120" y="14541"/>
                </a:lnTo>
                <a:lnTo>
                  <a:pt x="6057" y="23418"/>
                </a:lnTo>
                <a:lnTo>
                  <a:pt x="9575" y="25539"/>
                </a:lnTo>
                <a:lnTo>
                  <a:pt x="14655" y="25615"/>
                </a:lnTo>
                <a:lnTo>
                  <a:pt x="16014" y="25374"/>
                </a:lnTo>
                <a:lnTo>
                  <a:pt x="22275" y="22758"/>
                </a:lnTo>
                <a:lnTo>
                  <a:pt x="24561" y="17144"/>
                </a:lnTo>
                <a:lnTo>
                  <a:pt x="22402" y="12318"/>
                </a:lnTo>
                <a:lnTo>
                  <a:pt x="20129" y="7137"/>
                </a:lnTo>
                <a:lnTo>
                  <a:pt x="18034" y="2285"/>
                </a:lnTo>
                <a:lnTo>
                  <a:pt x="12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7" name="bk object 397"/>
          <p:cNvSpPr/>
          <p:nvPr/>
        </p:nvSpPr>
        <p:spPr>
          <a:xfrm>
            <a:off x="9410100" y="5325098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9093" y="0"/>
                </a:moveTo>
                <a:lnTo>
                  <a:pt x="673" y="6578"/>
                </a:lnTo>
                <a:lnTo>
                  <a:pt x="0" y="12572"/>
                </a:lnTo>
                <a:lnTo>
                  <a:pt x="3390" y="16649"/>
                </a:lnTo>
                <a:lnTo>
                  <a:pt x="8928" y="23431"/>
                </a:lnTo>
                <a:lnTo>
                  <a:pt x="11722" y="24650"/>
                </a:lnTo>
                <a:lnTo>
                  <a:pt x="16725" y="24726"/>
                </a:lnTo>
                <a:lnTo>
                  <a:pt x="18922" y="24079"/>
                </a:lnTo>
                <a:lnTo>
                  <a:pt x="24980" y="19405"/>
                </a:lnTo>
                <a:lnTo>
                  <a:pt x="25679" y="13398"/>
                </a:lnTo>
                <a:lnTo>
                  <a:pt x="22326" y="9270"/>
                </a:lnTo>
                <a:lnTo>
                  <a:pt x="15252" y="634"/>
                </a:lnTo>
                <a:lnTo>
                  <a:pt x="9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8" name="bk object 398"/>
          <p:cNvSpPr/>
          <p:nvPr/>
        </p:nvSpPr>
        <p:spPr>
          <a:xfrm>
            <a:off x="10170070" y="5355875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2865" y="0"/>
                </a:moveTo>
                <a:lnTo>
                  <a:pt x="7162" y="4724"/>
                </a:lnTo>
                <a:lnTo>
                  <a:pt x="4000" y="7581"/>
                </a:lnTo>
                <a:lnTo>
                  <a:pt x="114" y="11214"/>
                </a:lnTo>
                <a:lnTo>
                  <a:pt x="0" y="17259"/>
                </a:lnTo>
                <a:lnTo>
                  <a:pt x="5626" y="22974"/>
                </a:lnTo>
                <a:lnTo>
                  <a:pt x="8128" y="23939"/>
                </a:lnTo>
                <a:lnTo>
                  <a:pt x="13144" y="24015"/>
                </a:lnTo>
                <a:lnTo>
                  <a:pt x="15646" y="23164"/>
                </a:lnTo>
                <a:lnTo>
                  <a:pt x="18859" y="20129"/>
                </a:lnTo>
                <a:lnTo>
                  <a:pt x="20167" y="18973"/>
                </a:lnTo>
                <a:lnTo>
                  <a:pt x="21488" y="17894"/>
                </a:lnTo>
                <a:lnTo>
                  <a:pt x="25590" y="14465"/>
                </a:lnTo>
                <a:lnTo>
                  <a:pt x="26060" y="8458"/>
                </a:lnTo>
                <a:lnTo>
                  <a:pt x="19011" y="444"/>
                </a:lnTo>
                <a:lnTo>
                  <a:pt x="128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399" name="bk object 399"/>
          <p:cNvSpPr/>
          <p:nvPr/>
        </p:nvSpPr>
        <p:spPr>
          <a:xfrm>
            <a:off x="10302372" y="5370497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0045" y="0"/>
                </a:moveTo>
                <a:lnTo>
                  <a:pt x="1143" y="5969"/>
                </a:lnTo>
                <a:lnTo>
                  <a:pt x="0" y="11874"/>
                </a:lnTo>
                <a:lnTo>
                  <a:pt x="4064" y="17640"/>
                </a:lnTo>
                <a:lnTo>
                  <a:pt x="5054" y="19113"/>
                </a:lnTo>
                <a:lnTo>
                  <a:pt x="5994" y="20637"/>
                </a:lnTo>
                <a:lnTo>
                  <a:pt x="7810" y="23495"/>
                </a:lnTo>
                <a:lnTo>
                  <a:pt x="10960" y="25107"/>
                </a:lnTo>
                <a:lnTo>
                  <a:pt x="16002" y="25184"/>
                </a:lnTo>
                <a:lnTo>
                  <a:pt x="17818" y="24752"/>
                </a:lnTo>
                <a:lnTo>
                  <a:pt x="24053" y="20993"/>
                </a:lnTo>
                <a:lnTo>
                  <a:pt x="25488" y="15138"/>
                </a:lnTo>
                <a:lnTo>
                  <a:pt x="22644" y="10642"/>
                </a:lnTo>
                <a:lnTo>
                  <a:pt x="20370" y="7137"/>
                </a:lnTo>
                <a:lnTo>
                  <a:pt x="16103" y="1104"/>
                </a:lnTo>
                <a:lnTo>
                  <a:pt x="10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0" name="bk object 400"/>
          <p:cNvSpPr/>
          <p:nvPr/>
        </p:nvSpPr>
        <p:spPr>
          <a:xfrm>
            <a:off x="9442623" y="5364824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8813" y="0"/>
                </a:moveTo>
                <a:lnTo>
                  <a:pt x="533" y="6692"/>
                </a:lnTo>
                <a:lnTo>
                  <a:pt x="0" y="12712"/>
                </a:lnTo>
                <a:lnTo>
                  <a:pt x="3454" y="16763"/>
                </a:lnTo>
                <a:lnTo>
                  <a:pt x="9194" y="23367"/>
                </a:lnTo>
                <a:lnTo>
                  <a:pt x="11887" y="24485"/>
                </a:lnTo>
                <a:lnTo>
                  <a:pt x="16903" y="24561"/>
                </a:lnTo>
                <a:lnTo>
                  <a:pt x="19202" y="23825"/>
                </a:lnTo>
                <a:lnTo>
                  <a:pt x="25196" y="18846"/>
                </a:lnTo>
                <a:lnTo>
                  <a:pt x="25679" y="12852"/>
                </a:lnTo>
                <a:lnTo>
                  <a:pt x="22174" y="8851"/>
                </a:lnTo>
                <a:lnTo>
                  <a:pt x="14973" y="482"/>
                </a:lnTo>
                <a:lnTo>
                  <a:pt x="8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1" name="bk object 401"/>
          <p:cNvSpPr/>
          <p:nvPr/>
        </p:nvSpPr>
        <p:spPr>
          <a:xfrm>
            <a:off x="8705807" y="5360319"/>
            <a:ext cx="26064" cy="30396"/>
          </a:xfrm>
          <a:custGeom>
            <a:avLst/>
            <a:gdLst/>
            <a:ahLst/>
            <a:cxnLst/>
            <a:rect l="l" t="t" r="r" b="b"/>
            <a:pathLst>
              <a:path w="22859" h="26035">
                <a:moveTo>
                  <a:pt x="13728" y="0"/>
                </a:moveTo>
                <a:lnTo>
                  <a:pt x="3213" y="2540"/>
                </a:lnTo>
                <a:lnTo>
                  <a:pt x="0" y="7683"/>
                </a:lnTo>
                <a:lnTo>
                  <a:pt x="1282" y="12801"/>
                </a:lnTo>
                <a:lnTo>
                  <a:pt x="2552" y="18084"/>
                </a:lnTo>
                <a:lnTo>
                  <a:pt x="3517" y="22517"/>
                </a:lnTo>
                <a:lnTo>
                  <a:pt x="7505" y="25565"/>
                </a:lnTo>
                <a:lnTo>
                  <a:pt x="12687" y="25641"/>
                </a:lnTo>
                <a:lnTo>
                  <a:pt x="13423" y="25565"/>
                </a:lnTo>
                <a:lnTo>
                  <a:pt x="14173" y="25425"/>
                </a:lnTo>
                <a:lnTo>
                  <a:pt x="19431" y="24307"/>
                </a:lnTo>
                <a:lnTo>
                  <a:pt x="22796" y="19253"/>
                </a:lnTo>
                <a:lnTo>
                  <a:pt x="21653" y="14135"/>
                </a:lnTo>
                <a:lnTo>
                  <a:pt x="20281" y="8280"/>
                </a:lnTo>
                <a:lnTo>
                  <a:pt x="18999" y="3175"/>
                </a:lnTo>
                <a:lnTo>
                  <a:pt x="13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2" name="bk object 402"/>
          <p:cNvSpPr/>
          <p:nvPr/>
        </p:nvSpPr>
        <p:spPr>
          <a:xfrm>
            <a:off x="10138130" y="5394678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290" y="0"/>
                </a:moveTo>
                <a:lnTo>
                  <a:pt x="9220" y="1130"/>
                </a:lnTo>
                <a:lnTo>
                  <a:pt x="2946" y="10401"/>
                </a:lnTo>
                <a:lnTo>
                  <a:pt x="0" y="14820"/>
                </a:lnTo>
                <a:lnTo>
                  <a:pt x="1269" y="20713"/>
                </a:lnTo>
                <a:lnTo>
                  <a:pt x="7429" y="24599"/>
                </a:lnTo>
                <a:lnTo>
                  <a:pt x="9220" y="25107"/>
                </a:lnTo>
                <a:lnTo>
                  <a:pt x="14249" y="25184"/>
                </a:lnTo>
                <a:lnTo>
                  <a:pt x="17449" y="23660"/>
                </a:lnTo>
                <a:lnTo>
                  <a:pt x="19402" y="20713"/>
                </a:lnTo>
                <a:lnTo>
                  <a:pt x="22504" y="16116"/>
                </a:lnTo>
                <a:lnTo>
                  <a:pt x="25501" y="11747"/>
                </a:lnTo>
                <a:lnTo>
                  <a:pt x="24295" y="5854"/>
                </a:lnTo>
                <a:lnTo>
                  <a:pt x="19799" y="2908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3" name="bk object 403"/>
          <p:cNvSpPr/>
          <p:nvPr/>
        </p:nvSpPr>
        <p:spPr>
          <a:xfrm>
            <a:off x="9477013" y="5403014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563" y="0"/>
                </a:moveTo>
                <a:lnTo>
                  <a:pt x="7378" y="165"/>
                </a:lnTo>
                <a:lnTo>
                  <a:pt x="0" y="7861"/>
                </a:lnTo>
                <a:lnTo>
                  <a:pt x="228" y="13893"/>
                </a:lnTo>
                <a:lnTo>
                  <a:pt x="4190" y="17475"/>
                </a:lnTo>
                <a:lnTo>
                  <a:pt x="5740" y="18910"/>
                </a:lnTo>
                <a:lnTo>
                  <a:pt x="8953" y="21615"/>
                </a:lnTo>
                <a:lnTo>
                  <a:pt x="10731" y="23063"/>
                </a:lnTo>
                <a:lnTo>
                  <a:pt x="12928" y="23812"/>
                </a:lnTo>
                <a:lnTo>
                  <a:pt x="17945" y="23888"/>
                </a:lnTo>
                <a:lnTo>
                  <a:pt x="20739" y="22745"/>
                </a:lnTo>
                <a:lnTo>
                  <a:pt x="26187" y="16446"/>
                </a:lnTo>
                <a:lnTo>
                  <a:pt x="25653" y="10464"/>
                </a:lnTo>
                <a:lnTo>
                  <a:pt x="20167" y="5943"/>
                </a:lnTo>
                <a:lnTo>
                  <a:pt x="18808" y="4762"/>
                </a:lnTo>
                <a:lnTo>
                  <a:pt x="17500" y="3543"/>
                </a:lnTo>
                <a:lnTo>
                  <a:pt x="13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4" name="bk object 404"/>
          <p:cNvSpPr/>
          <p:nvPr/>
        </p:nvSpPr>
        <p:spPr>
          <a:xfrm>
            <a:off x="10323448" y="5417227"/>
            <a:ext cx="26788" cy="30396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13334" y="0"/>
                </a:moveTo>
                <a:lnTo>
                  <a:pt x="2971" y="2997"/>
                </a:lnTo>
                <a:lnTo>
                  <a:pt x="0" y="8293"/>
                </a:lnTo>
                <a:lnTo>
                  <a:pt x="1536" y="13334"/>
                </a:lnTo>
                <a:lnTo>
                  <a:pt x="2565" y="16789"/>
                </a:lnTo>
                <a:lnTo>
                  <a:pt x="4152" y="22771"/>
                </a:lnTo>
                <a:lnTo>
                  <a:pt x="8051" y="25615"/>
                </a:lnTo>
                <a:lnTo>
                  <a:pt x="13207" y="25692"/>
                </a:lnTo>
                <a:lnTo>
                  <a:pt x="14096" y="25615"/>
                </a:lnTo>
                <a:lnTo>
                  <a:pt x="20154" y="24091"/>
                </a:lnTo>
                <a:lnTo>
                  <a:pt x="23304" y="18910"/>
                </a:lnTo>
                <a:lnTo>
                  <a:pt x="21450" y="11823"/>
                </a:lnTo>
                <a:lnTo>
                  <a:pt x="20891" y="9893"/>
                </a:lnTo>
                <a:lnTo>
                  <a:pt x="18757" y="2895"/>
                </a:lnTo>
                <a:lnTo>
                  <a:pt x="1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5" name="bk object 405"/>
          <p:cNvSpPr/>
          <p:nvPr/>
        </p:nvSpPr>
        <p:spPr>
          <a:xfrm>
            <a:off x="8713625" y="5412111"/>
            <a:ext cx="23168" cy="2891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9651" y="0"/>
                </a:moveTo>
                <a:lnTo>
                  <a:pt x="4254" y="152"/>
                </a:lnTo>
                <a:lnTo>
                  <a:pt x="0" y="4533"/>
                </a:lnTo>
                <a:lnTo>
                  <a:pt x="265" y="15201"/>
                </a:lnTo>
                <a:lnTo>
                  <a:pt x="304" y="20472"/>
                </a:lnTo>
                <a:lnTo>
                  <a:pt x="4584" y="24688"/>
                </a:lnTo>
                <a:lnTo>
                  <a:pt x="9918" y="24765"/>
                </a:lnTo>
                <a:lnTo>
                  <a:pt x="15481" y="24752"/>
                </a:lnTo>
                <a:lnTo>
                  <a:pt x="19824" y="20472"/>
                </a:lnTo>
                <a:lnTo>
                  <a:pt x="19710" y="9271"/>
                </a:lnTo>
                <a:lnTo>
                  <a:pt x="19545" y="4000"/>
                </a:lnTo>
                <a:lnTo>
                  <a:pt x="14884" y="609"/>
                </a:lnTo>
                <a:lnTo>
                  <a:pt x="9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6" name="bk object 406"/>
          <p:cNvSpPr/>
          <p:nvPr/>
        </p:nvSpPr>
        <p:spPr>
          <a:xfrm>
            <a:off x="9724043" y="5436424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5080" y="0"/>
                </a:moveTo>
                <a:lnTo>
                  <a:pt x="520" y="3848"/>
                </a:lnTo>
                <a:lnTo>
                  <a:pt x="0" y="14363"/>
                </a:lnTo>
                <a:lnTo>
                  <a:pt x="4140" y="18846"/>
                </a:lnTo>
                <a:lnTo>
                  <a:pt x="15214" y="19418"/>
                </a:lnTo>
                <a:lnTo>
                  <a:pt x="15405" y="19456"/>
                </a:lnTo>
                <a:lnTo>
                  <a:pt x="20916" y="19532"/>
                </a:lnTo>
                <a:lnTo>
                  <a:pt x="25285" y="15684"/>
                </a:lnTo>
                <a:lnTo>
                  <a:pt x="26022" y="5372"/>
                </a:lnTo>
                <a:lnTo>
                  <a:pt x="21945" y="800"/>
                </a:lnTo>
                <a:lnTo>
                  <a:pt x="10515" y="76"/>
                </a:lnTo>
                <a:lnTo>
                  <a:pt x="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7" name="bk object 407"/>
          <p:cNvSpPr/>
          <p:nvPr/>
        </p:nvSpPr>
        <p:spPr>
          <a:xfrm>
            <a:off x="9519484" y="5430507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9867" y="0"/>
                </a:moveTo>
                <a:lnTo>
                  <a:pt x="4140" y="2247"/>
                </a:lnTo>
                <a:lnTo>
                  <a:pt x="0" y="11963"/>
                </a:lnTo>
                <a:lnTo>
                  <a:pt x="2362" y="17538"/>
                </a:lnTo>
                <a:lnTo>
                  <a:pt x="9283" y="20358"/>
                </a:lnTo>
                <a:lnTo>
                  <a:pt x="14249" y="22186"/>
                </a:lnTo>
                <a:lnTo>
                  <a:pt x="15341" y="22364"/>
                </a:lnTo>
                <a:lnTo>
                  <a:pt x="20459" y="22440"/>
                </a:lnTo>
                <a:lnTo>
                  <a:pt x="24256" y="20066"/>
                </a:lnTo>
                <a:lnTo>
                  <a:pt x="25717" y="16179"/>
                </a:lnTo>
                <a:lnTo>
                  <a:pt x="27609" y="11264"/>
                </a:lnTo>
                <a:lnTo>
                  <a:pt x="25006" y="5765"/>
                </a:lnTo>
                <a:lnTo>
                  <a:pt x="19951" y="3949"/>
                </a:lnTo>
                <a:lnTo>
                  <a:pt x="16535" y="2679"/>
                </a:lnTo>
                <a:lnTo>
                  <a:pt x="14858" y="1981"/>
                </a:lnTo>
                <a:lnTo>
                  <a:pt x="9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8" name="bk object 408"/>
          <p:cNvSpPr/>
          <p:nvPr/>
        </p:nvSpPr>
        <p:spPr>
          <a:xfrm>
            <a:off x="9672654" y="5436547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688" y="0"/>
                </a:moveTo>
                <a:lnTo>
                  <a:pt x="15341" y="787"/>
                </a:lnTo>
                <a:lnTo>
                  <a:pt x="4013" y="1625"/>
                </a:lnTo>
                <a:lnTo>
                  <a:pt x="0" y="6197"/>
                </a:lnTo>
                <a:lnTo>
                  <a:pt x="838" y="16408"/>
                </a:lnTo>
                <a:lnTo>
                  <a:pt x="5054" y="20142"/>
                </a:lnTo>
                <a:lnTo>
                  <a:pt x="10655" y="20231"/>
                </a:lnTo>
                <a:lnTo>
                  <a:pt x="22110" y="19418"/>
                </a:lnTo>
                <a:lnTo>
                  <a:pt x="26162" y="14884"/>
                </a:lnTo>
                <a:lnTo>
                  <a:pt x="25400" y="4368"/>
                </a:lnTo>
                <a:lnTo>
                  <a:pt x="20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09" name="bk object 409"/>
          <p:cNvSpPr/>
          <p:nvPr/>
        </p:nvSpPr>
        <p:spPr>
          <a:xfrm>
            <a:off x="10110544" y="5437613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4858" y="0"/>
                </a:moveTo>
                <a:lnTo>
                  <a:pt x="8826" y="1320"/>
                </a:lnTo>
                <a:lnTo>
                  <a:pt x="5943" y="5753"/>
                </a:lnTo>
                <a:lnTo>
                  <a:pt x="2793" y="10706"/>
                </a:lnTo>
                <a:lnTo>
                  <a:pt x="0" y="15214"/>
                </a:lnTo>
                <a:lnTo>
                  <a:pt x="1447" y="21081"/>
                </a:lnTo>
                <a:lnTo>
                  <a:pt x="7607" y="24739"/>
                </a:lnTo>
                <a:lnTo>
                  <a:pt x="9309" y="25184"/>
                </a:lnTo>
                <a:lnTo>
                  <a:pt x="14363" y="25260"/>
                </a:lnTo>
                <a:lnTo>
                  <a:pt x="17614" y="23647"/>
                </a:lnTo>
                <a:lnTo>
                  <a:pt x="22517" y="15887"/>
                </a:lnTo>
                <a:lnTo>
                  <a:pt x="25387" y="11442"/>
                </a:lnTo>
                <a:lnTo>
                  <a:pt x="23990" y="5562"/>
                </a:lnTo>
                <a:lnTo>
                  <a:pt x="14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0" name="bk object 410"/>
          <p:cNvSpPr/>
          <p:nvPr/>
        </p:nvSpPr>
        <p:spPr>
          <a:xfrm>
            <a:off x="9621652" y="5440198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662" y="0"/>
                </a:moveTo>
                <a:lnTo>
                  <a:pt x="15227" y="800"/>
                </a:lnTo>
                <a:lnTo>
                  <a:pt x="4089" y="1435"/>
                </a:lnTo>
                <a:lnTo>
                  <a:pt x="0" y="5956"/>
                </a:lnTo>
                <a:lnTo>
                  <a:pt x="304" y="11214"/>
                </a:lnTo>
                <a:lnTo>
                  <a:pt x="647" y="16205"/>
                </a:lnTo>
                <a:lnTo>
                  <a:pt x="4876" y="20091"/>
                </a:lnTo>
                <a:lnTo>
                  <a:pt x="9944" y="20167"/>
                </a:lnTo>
                <a:lnTo>
                  <a:pt x="10426" y="20167"/>
                </a:lnTo>
                <a:lnTo>
                  <a:pt x="22009" y="19431"/>
                </a:lnTo>
                <a:lnTo>
                  <a:pt x="26073" y="14897"/>
                </a:lnTo>
                <a:lnTo>
                  <a:pt x="25311" y="4368"/>
                </a:lnTo>
                <a:lnTo>
                  <a:pt x="2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1" name="bk object 411"/>
          <p:cNvSpPr/>
          <p:nvPr/>
        </p:nvSpPr>
        <p:spPr>
          <a:xfrm>
            <a:off x="9773873" y="5442697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7835" y="0"/>
                </a:moveTo>
                <a:lnTo>
                  <a:pt x="2539" y="3086"/>
                </a:lnTo>
                <a:lnTo>
                  <a:pt x="0" y="13296"/>
                </a:lnTo>
                <a:lnTo>
                  <a:pt x="3225" y="18465"/>
                </a:lnTo>
                <a:lnTo>
                  <a:pt x="8483" y="19723"/>
                </a:lnTo>
                <a:lnTo>
                  <a:pt x="14719" y="21297"/>
                </a:lnTo>
                <a:lnTo>
                  <a:pt x="15519" y="21412"/>
                </a:lnTo>
                <a:lnTo>
                  <a:pt x="20688" y="21488"/>
                </a:lnTo>
                <a:lnTo>
                  <a:pt x="24688" y="18694"/>
                </a:lnTo>
                <a:lnTo>
                  <a:pt x="27292" y="9359"/>
                </a:lnTo>
                <a:lnTo>
                  <a:pt x="24244" y="4102"/>
                </a:lnTo>
                <a:lnTo>
                  <a:pt x="19024" y="2705"/>
                </a:lnTo>
                <a:lnTo>
                  <a:pt x="13080" y="1193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2" name="bk object 412"/>
          <p:cNvSpPr/>
          <p:nvPr/>
        </p:nvSpPr>
        <p:spPr>
          <a:xfrm>
            <a:off x="9570507" y="5443063"/>
            <a:ext cx="28960" cy="22984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0464" y="0"/>
                </a:moveTo>
                <a:lnTo>
                  <a:pt x="5524" y="292"/>
                </a:lnTo>
                <a:lnTo>
                  <a:pt x="520" y="3784"/>
                </a:lnTo>
                <a:lnTo>
                  <a:pt x="0" y="14325"/>
                </a:lnTo>
                <a:lnTo>
                  <a:pt x="4178" y="18783"/>
                </a:lnTo>
                <a:lnTo>
                  <a:pt x="9575" y="19024"/>
                </a:lnTo>
                <a:lnTo>
                  <a:pt x="15748" y="19215"/>
                </a:lnTo>
                <a:lnTo>
                  <a:pt x="21158" y="19291"/>
                </a:lnTo>
                <a:lnTo>
                  <a:pt x="25082" y="15087"/>
                </a:lnTo>
                <a:lnTo>
                  <a:pt x="25222" y="4572"/>
                </a:lnTo>
                <a:lnTo>
                  <a:pt x="20408" y="241"/>
                </a:lnTo>
                <a:lnTo>
                  <a:pt x="15011" y="152"/>
                </a:lnTo>
                <a:lnTo>
                  <a:pt x="10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3" name="bk object 413"/>
          <p:cNvSpPr/>
          <p:nvPr/>
        </p:nvSpPr>
        <p:spPr>
          <a:xfrm>
            <a:off x="9821613" y="5459526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0477" y="0"/>
                </a:moveTo>
                <a:lnTo>
                  <a:pt x="4648" y="2006"/>
                </a:lnTo>
                <a:lnTo>
                  <a:pt x="2311" y="6730"/>
                </a:lnTo>
                <a:lnTo>
                  <a:pt x="0" y="11480"/>
                </a:lnTo>
                <a:lnTo>
                  <a:pt x="2057" y="17157"/>
                </a:lnTo>
                <a:lnTo>
                  <a:pt x="6946" y="19456"/>
                </a:lnTo>
                <a:lnTo>
                  <a:pt x="11925" y="21869"/>
                </a:lnTo>
                <a:lnTo>
                  <a:pt x="13309" y="22567"/>
                </a:lnTo>
                <a:lnTo>
                  <a:pt x="14795" y="22910"/>
                </a:lnTo>
                <a:lnTo>
                  <a:pt x="19850" y="22986"/>
                </a:lnTo>
                <a:lnTo>
                  <a:pt x="23329" y="21094"/>
                </a:lnTo>
                <a:lnTo>
                  <a:pt x="27558" y="13119"/>
                </a:lnTo>
                <a:lnTo>
                  <a:pt x="25653" y="7353"/>
                </a:lnTo>
                <a:lnTo>
                  <a:pt x="20853" y="4940"/>
                </a:lnTo>
                <a:lnTo>
                  <a:pt x="15341" y="2260"/>
                </a:lnTo>
                <a:lnTo>
                  <a:pt x="1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4" name="bk object 414"/>
          <p:cNvSpPr/>
          <p:nvPr/>
        </p:nvSpPr>
        <p:spPr>
          <a:xfrm>
            <a:off x="10333363" y="5468195"/>
            <a:ext cx="24616" cy="29656"/>
          </a:xfrm>
          <a:custGeom>
            <a:avLst/>
            <a:gdLst/>
            <a:ahLst/>
            <a:cxnLst/>
            <a:rect l="l" t="t" r="r" b="b"/>
            <a:pathLst>
              <a:path w="21590" h="25400">
                <a:moveTo>
                  <a:pt x="14681" y="0"/>
                </a:moveTo>
                <a:lnTo>
                  <a:pt x="9296" y="571"/>
                </a:lnTo>
                <a:lnTo>
                  <a:pt x="3924" y="1066"/>
                </a:lnTo>
                <a:lnTo>
                  <a:pt x="0" y="5727"/>
                </a:lnTo>
                <a:lnTo>
                  <a:pt x="533" y="10960"/>
                </a:lnTo>
                <a:lnTo>
                  <a:pt x="1536" y="21501"/>
                </a:lnTo>
                <a:lnTo>
                  <a:pt x="5740" y="25184"/>
                </a:lnTo>
                <a:lnTo>
                  <a:pt x="11023" y="25260"/>
                </a:lnTo>
                <a:lnTo>
                  <a:pt x="11379" y="25247"/>
                </a:lnTo>
                <a:lnTo>
                  <a:pt x="17094" y="24752"/>
                </a:lnTo>
                <a:lnTo>
                  <a:pt x="21056" y="20104"/>
                </a:lnTo>
                <a:lnTo>
                  <a:pt x="19989" y="9118"/>
                </a:lnTo>
                <a:lnTo>
                  <a:pt x="19443" y="3873"/>
                </a:lnTo>
                <a:lnTo>
                  <a:pt x="14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5" name="bk object 415"/>
          <p:cNvSpPr/>
          <p:nvPr/>
        </p:nvSpPr>
        <p:spPr>
          <a:xfrm>
            <a:off x="10082439" y="5480735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6306" y="0"/>
                </a:moveTo>
                <a:lnTo>
                  <a:pt x="10172" y="761"/>
                </a:lnTo>
                <a:lnTo>
                  <a:pt x="6883" y="4902"/>
                </a:lnTo>
                <a:lnTo>
                  <a:pt x="4699" y="7581"/>
                </a:lnTo>
                <a:lnTo>
                  <a:pt x="0" y="12839"/>
                </a:lnTo>
                <a:lnTo>
                  <a:pt x="431" y="18859"/>
                </a:lnTo>
                <a:lnTo>
                  <a:pt x="4521" y="22301"/>
                </a:lnTo>
                <a:lnTo>
                  <a:pt x="6311" y="23863"/>
                </a:lnTo>
                <a:lnTo>
                  <a:pt x="8547" y="24625"/>
                </a:lnTo>
                <a:lnTo>
                  <a:pt x="13576" y="24701"/>
                </a:lnTo>
                <a:lnTo>
                  <a:pt x="16332" y="23609"/>
                </a:lnTo>
                <a:lnTo>
                  <a:pt x="25692" y="12357"/>
                </a:lnTo>
                <a:lnTo>
                  <a:pt x="24879" y="6388"/>
                </a:lnTo>
                <a:lnTo>
                  <a:pt x="16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6" name="bk object 416"/>
          <p:cNvSpPr/>
          <p:nvPr/>
        </p:nvSpPr>
        <p:spPr>
          <a:xfrm>
            <a:off x="8711816" y="5463243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10629" y="0"/>
                </a:moveTo>
                <a:lnTo>
                  <a:pt x="5105" y="279"/>
                </a:lnTo>
                <a:lnTo>
                  <a:pt x="673" y="3822"/>
                </a:lnTo>
                <a:lnTo>
                  <a:pt x="0" y="20066"/>
                </a:lnTo>
                <a:lnTo>
                  <a:pt x="4190" y="24498"/>
                </a:lnTo>
                <a:lnTo>
                  <a:pt x="9855" y="24726"/>
                </a:lnTo>
                <a:lnTo>
                  <a:pt x="15138" y="24815"/>
                </a:lnTo>
                <a:lnTo>
                  <a:pt x="19545" y="20777"/>
                </a:lnTo>
                <a:lnTo>
                  <a:pt x="19748" y="15621"/>
                </a:lnTo>
                <a:lnTo>
                  <a:pt x="20002" y="9918"/>
                </a:lnTo>
                <a:lnTo>
                  <a:pt x="20205" y="4648"/>
                </a:lnTo>
                <a:lnTo>
                  <a:pt x="16027" y="215"/>
                </a:lnTo>
                <a:lnTo>
                  <a:pt x="10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7" name="bk object 417"/>
          <p:cNvSpPr/>
          <p:nvPr/>
        </p:nvSpPr>
        <p:spPr>
          <a:xfrm>
            <a:off x="9865242" y="5486522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2725" y="0"/>
                </a:moveTo>
                <a:lnTo>
                  <a:pt x="6565" y="812"/>
                </a:lnTo>
                <a:lnTo>
                  <a:pt x="0" y="9144"/>
                </a:lnTo>
                <a:lnTo>
                  <a:pt x="825" y="15125"/>
                </a:lnTo>
                <a:lnTo>
                  <a:pt x="5130" y="18326"/>
                </a:lnTo>
                <a:lnTo>
                  <a:pt x="9575" y="21729"/>
                </a:lnTo>
                <a:lnTo>
                  <a:pt x="11341" y="23114"/>
                </a:lnTo>
                <a:lnTo>
                  <a:pt x="13449" y="23787"/>
                </a:lnTo>
                <a:lnTo>
                  <a:pt x="18453" y="23863"/>
                </a:lnTo>
                <a:lnTo>
                  <a:pt x="21361" y="22631"/>
                </a:lnTo>
                <a:lnTo>
                  <a:pt x="26682" y="16154"/>
                </a:lnTo>
                <a:lnTo>
                  <a:pt x="26009" y="10185"/>
                </a:lnTo>
                <a:lnTo>
                  <a:pt x="21780" y="6883"/>
                </a:lnTo>
                <a:lnTo>
                  <a:pt x="16992" y="3213"/>
                </a:lnTo>
                <a:lnTo>
                  <a:pt x="12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8" name="bk object 418"/>
          <p:cNvSpPr/>
          <p:nvPr/>
        </p:nvSpPr>
        <p:spPr>
          <a:xfrm>
            <a:off x="10338006" y="5519551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4757" y="0"/>
                </a:moveTo>
                <a:lnTo>
                  <a:pt x="9372" y="190"/>
                </a:lnTo>
                <a:lnTo>
                  <a:pt x="4000" y="622"/>
                </a:lnTo>
                <a:lnTo>
                  <a:pt x="0" y="5232"/>
                </a:lnTo>
                <a:lnTo>
                  <a:pt x="469" y="10464"/>
                </a:lnTo>
                <a:lnTo>
                  <a:pt x="1346" y="21056"/>
                </a:lnTo>
                <a:lnTo>
                  <a:pt x="5562" y="24828"/>
                </a:lnTo>
                <a:lnTo>
                  <a:pt x="11176" y="24917"/>
                </a:lnTo>
                <a:lnTo>
                  <a:pt x="16852" y="24472"/>
                </a:lnTo>
                <a:lnTo>
                  <a:pt x="20878" y="19888"/>
                </a:lnTo>
                <a:lnTo>
                  <a:pt x="20447" y="14630"/>
                </a:lnTo>
                <a:lnTo>
                  <a:pt x="19926" y="8877"/>
                </a:lnTo>
                <a:lnTo>
                  <a:pt x="19494" y="3644"/>
                </a:lnTo>
                <a:lnTo>
                  <a:pt x="14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19" name="bk object 419"/>
          <p:cNvSpPr/>
          <p:nvPr/>
        </p:nvSpPr>
        <p:spPr>
          <a:xfrm>
            <a:off x="10045658" y="5517295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334" y="0"/>
                </a:moveTo>
                <a:lnTo>
                  <a:pt x="9220" y="3378"/>
                </a:lnTo>
                <a:lnTo>
                  <a:pt x="4940" y="6781"/>
                </a:lnTo>
                <a:lnTo>
                  <a:pt x="698" y="10045"/>
                </a:lnTo>
                <a:lnTo>
                  <a:pt x="0" y="16040"/>
                </a:lnTo>
                <a:lnTo>
                  <a:pt x="3340" y="20167"/>
                </a:lnTo>
                <a:lnTo>
                  <a:pt x="5245" y="22478"/>
                </a:lnTo>
                <a:lnTo>
                  <a:pt x="8026" y="23723"/>
                </a:lnTo>
                <a:lnTo>
                  <a:pt x="13055" y="23799"/>
                </a:lnTo>
                <a:lnTo>
                  <a:pt x="15265" y="23139"/>
                </a:lnTo>
                <a:lnTo>
                  <a:pt x="20294" y="19227"/>
                </a:lnTo>
                <a:lnTo>
                  <a:pt x="25971" y="14516"/>
                </a:lnTo>
                <a:lnTo>
                  <a:pt x="26479" y="8508"/>
                </a:lnTo>
                <a:lnTo>
                  <a:pt x="19481" y="482"/>
                </a:lnTo>
                <a:lnTo>
                  <a:pt x="1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0" name="bk object 420"/>
          <p:cNvSpPr/>
          <p:nvPr/>
        </p:nvSpPr>
        <p:spPr>
          <a:xfrm>
            <a:off x="9905478" y="5518066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2204" y="0"/>
                </a:moveTo>
                <a:lnTo>
                  <a:pt x="6134" y="1092"/>
                </a:lnTo>
                <a:lnTo>
                  <a:pt x="0" y="9728"/>
                </a:lnTo>
                <a:lnTo>
                  <a:pt x="1130" y="15659"/>
                </a:lnTo>
                <a:lnTo>
                  <a:pt x="5575" y="18669"/>
                </a:lnTo>
                <a:lnTo>
                  <a:pt x="12128" y="23037"/>
                </a:lnTo>
                <a:lnTo>
                  <a:pt x="13995" y="23558"/>
                </a:lnTo>
                <a:lnTo>
                  <a:pt x="19011" y="23634"/>
                </a:lnTo>
                <a:lnTo>
                  <a:pt x="22161" y="22174"/>
                </a:lnTo>
                <a:lnTo>
                  <a:pt x="27101" y="15049"/>
                </a:lnTo>
                <a:lnTo>
                  <a:pt x="25907" y="9131"/>
                </a:lnTo>
                <a:lnTo>
                  <a:pt x="21424" y="6184"/>
                </a:lnTo>
                <a:lnTo>
                  <a:pt x="1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1" name="bk object 421"/>
          <p:cNvSpPr/>
          <p:nvPr/>
        </p:nvSpPr>
        <p:spPr>
          <a:xfrm>
            <a:off x="8709794" y="5514299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5080" y="0"/>
                </a:moveTo>
                <a:lnTo>
                  <a:pt x="635" y="3924"/>
                </a:lnTo>
                <a:lnTo>
                  <a:pt x="228" y="14833"/>
                </a:lnTo>
                <a:lnTo>
                  <a:pt x="0" y="20104"/>
                </a:lnTo>
                <a:lnTo>
                  <a:pt x="4203" y="24523"/>
                </a:lnTo>
                <a:lnTo>
                  <a:pt x="9867" y="24765"/>
                </a:lnTo>
                <a:lnTo>
                  <a:pt x="15125" y="24841"/>
                </a:lnTo>
                <a:lnTo>
                  <a:pt x="19545" y="20815"/>
                </a:lnTo>
                <a:lnTo>
                  <a:pt x="20180" y="4660"/>
                </a:lnTo>
                <a:lnTo>
                  <a:pt x="15951" y="228"/>
                </a:lnTo>
                <a:lnTo>
                  <a:pt x="10566" y="38"/>
                </a:lnTo>
                <a:lnTo>
                  <a:pt x="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2" name="bk object 422"/>
          <p:cNvSpPr/>
          <p:nvPr/>
        </p:nvSpPr>
        <p:spPr>
          <a:xfrm>
            <a:off x="10001105" y="5543473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18376" y="0"/>
                </a:moveTo>
                <a:lnTo>
                  <a:pt x="11658" y="2247"/>
                </a:lnTo>
                <a:lnTo>
                  <a:pt x="9938" y="2717"/>
                </a:lnTo>
                <a:lnTo>
                  <a:pt x="3200" y="4318"/>
                </a:lnTo>
                <a:lnTo>
                  <a:pt x="0" y="9486"/>
                </a:lnTo>
                <a:lnTo>
                  <a:pt x="2387" y="18897"/>
                </a:lnTo>
                <a:lnTo>
                  <a:pt x="6299" y="21780"/>
                </a:lnTo>
                <a:lnTo>
                  <a:pt x="11442" y="21856"/>
                </a:lnTo>
                <a:lnTo>
                  <a:pt x="12293" y="21780"/>
                </a:lnTo>
                <a:lnTo>
                  <a:pt x="15265" y="21069"/>
                </a:lnTo>
                <a:lnTo>
                  <a:pt x="17398" y="20497"/>
                </a:lnTo>
                <a:lnTo>
                  <a:pt x="19519" y="19773"/>
                </a:lnTo>
                <a:lnTo>
                  <a:pt x="24637" y="18097"/>
                </a:lnTo>
                <a:lnTo>
                  <a:pt x="27406" y="12700"/>
                </a:lnTo>
                <a:lnTo>
                  <a:pt x="23939" y="2717"/>
                </a:lnTo>
                <a:lnTo>
                  <a:pt x="18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3" name="bk object 423"/>
          <p:cNvSpPr/>
          <p:nvPr/>
        </p:nvSpPr>
        <p:spPr>
          <a:xfrm>
            <a:off x="9950355" y="5542920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8915" y="0"/>
                </a:moveTo>
                <a:lnTo>
                  <a:pt x="3424" y="2730"/>
                </a:lnTo>
                <a:lnTo>
                  <a:pt x="0" y="12687"/>
                </a:lnTo>
                <a:lnTo>
                  <a:pt x="2781" y="18084"/>
                </a:lnTo>
                <a:lnTo>
                  <a:pt x="20891" y="21945"/>
                </a:lnTo>
                <a:lnTo>
                  <a:pt x="24904" y="19126"/>
                </a:lnTo>
                <a:lnTo>
                  <a:pt x="27444" y="9728"/>
                </a:lnTo>
                <a:lnTo>
                  <a:pt x="24333" y="4521"/>
                </a:lnTo>
                <a:lnTo>
                  <a:pt x="17405" y="2717"/>
                </a:lnTo>
                <a:lnTo>
                  <a:pt x="15747" y="2247"/>
                </a:lnTo>
                <a:lnTo>
                  <a:pt x="8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4" name="bk object 424"/>
          <p:cNvSpPr/>
          <p:nvPr/>
        </p:nvSpPr>
        <p:spPr>
          <a:xfrm>
            <a:off x="10342094" y="5570255"/>
            <a:ext cx="23892" cy="29656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14630" y="0"/>
                </a:moveTo>
                <a:lnTo>
                  <a:pt x="9397" y="457"/>
                </a:lnTo>
                <a:lnTo>
                  <a:pt x="4025" y="838"/>
                </a:lnTo>
                <a:lnTo>
                  <a:pt x="0" y="5384"/>
                </a:lnTo>
                <a:lnTo>
                  <a:pt x="838" y="16294"/>
                </a:lnTo>
                <a:lnTo>
                  <a:pt x="1193" y="21259"/>
                </a:lnTo>
                <a:lnTo>
                  <a:pt x="5422" y="25082"/>
                </a:lnTo>
                <a:lnTo>
                  <a:pt x="10998" y="25171"/>
                </a:lnTo>
                <a:lnTo>
                  <a:pt x="16662" y="24790"/>
                </a:lnTo>
                <a:lnTo>
                  <a:pt x="20713" y="20243"/>
                </a:lnTo>
                <a:lnTo>
                  <a:pt x="19507" y="4013"/>
                </a:lnTo>
                <a:lnTo>
                  <a:pt x="14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5" name="bk object 425"/>
          <p:cNvSpPr/>
          <p:nvPr/>
        </p:nvSpPr>
        <p:spPr>
          <a:xfrm>
            <a:off x="8707813" y="5565447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10579" y="0"/>
                </a:moveTo>
                <a:lnTo>
                  <a:pt x="5562" y="622"/>
                </a:lnTo>
                <a:lnTo>
                  <a:pt x="622" y="3886"/>
                </a:lnTo>
                <a:lnTo>
                  <a:pt x="444" y="9131"/>
                </a:lnTo>
                <a:lnTo>
                  <a:pt x="0" y="20065"/>
                </a:lnTo>
                <a:lnTo>
                  <a:pt x="4203" y="24498"/>
                </a:lnTo>
                <a:lnTo>
                  <a:pt x="9867" y="24726"/>
                </a:lnTo>
                <a:lnTo>
                  <a:pt x="15138" y="24803"/>
                </a:lnTo>
                <a:lnTo>
                  <a:pt x="19558" y="20777"/>
                </a:lnTo>
                <a:lnTo>
                  <a:pt x="20193" y="4622"/>
                </a:lnTo>
                <a:lnTo>
                  <a:pt x="15963" y="190"/>
                </a:lnTo>
                <a:lnTo>
                  <a:pt x="10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6" name="bk object 426"/>
          <p:cNvSpPr/>
          <p:nvPr/>
        </p:nvSpPr>
        <p:spPr>
          <a:xfrm>
            <a:off x="10345801" y="5620930"/>
            <a:ext cx="23892" cy="30396"/>
          </a:xfrm>
          <a:custGeom>
            <a:avLst/>
            <a:gdLst/>
            <a:ahLst/>
            <a:cxnLst/>
            <a:rect l="l" t="t" r="r" b="b"/>
            <a:pathLst>
              <a:path w="20954" h="26035">
                <a:moveTo>
                  <a:pt x="14795" y="0"/>
                </a:moveTo>
                <a:lnTo>
                  <a:pt x="9448" y="736"/>
                </a:lnTo>
                <a:lnTo>
                  <a:pt x="4051" y="1104"/>
                </a:lnTo>
                <a:lnTo>
                  <a:pt x="0" y="5638"/>
                </a:lnTo>
                <a:lnTo>
                  <a:pt x="787" y="16535"/>
                </a:lnTo>
                <a:lnTo>
                  <a:pt x="1117" y="21526"/>
                </a:lnTo>
                <a:lnTo>
                  <a:pt x="5359" y="25374"/>
                </a:lnTo>
                <a:lnTo>
                  <a:pt x="10401" y="25450"/>
                </a:lnTo>
                <a:lnTo>
                  <a:pt x="10909" y="25450"/>
                </a:lnTo>
                <a:lnTo>
                  <a:pt x="16573" y="25107"/>
                </a:lnTo>
                <a:lnTo>
                  <a:pt x="20650" y="20586"/>
                </a:lnTo>
                <a:lnTo>
                  <a:pt x="19888" y="9575"/>
                </a:lnTo>
                <a:lnTo>
                  <a:pt x="19494" y="4305"/>
                </a:lnTo>
                <a:lnTo>
                  <a:pt x="14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7" name="bk object 427"/>
          <p:cNvSpPr/>
          <p:nvPr/>
        </p:nvSpPr>
        <p:spPr>
          <a:xfrm>
            <a:off x="8705706" y="5616103"/>
            <a:ext cx="23168" cy="29656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5435" y="0"/>
                </a:moveTo>
                <a:lnTo>
                  <a:pt x="723" y="4178"/>
                </a:lnTo>
                <a:lnTo>
                  <a:pt x="182" y="15989"/>
                </a:lnTo>
                <a:lnTo>
                  <a:pt x="0" y="20434"/>
                </a:lnTo>
                <a:lnTo>
                  <a:pt x="4203" y="24879"/>
                </a:lnTo>
                <a:lnTo>
                  <a:pt x="9880" y="25095"/>
                </a:lnTo>
                <a:lnTo>
                  <a:pt x="15125" y="25171"/>
                </a:lnTo>
                <a:lnTo>
                  <a:pt x="19558" y="21145"/>
                </a:lnTo>
                <a:lnTo>
                  <a:pt x="19797" y="15176"/>
                </a:lnTo>
                <a:lnTo>
                  <a:pt x="20243" y="5067"/>
                </a:lnTo>
                <a:lnTo>
                  <a:pt x="16065" y="622"/>
                </a:lnTo>
                <a:lnTo>
                  <a:pt x="10668" y="368"/>
                </a:lnTo>
                <a:lnTo>
                  <a:pt x="5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8" name="bk object 428"/>
          <p:cNvSpPr/>
          <p:nvPr/>
        </p:nvSpPr>
        <p:spPr>
          <a:xfrm>
            <a:off x="6764476" y="5697796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8369" y="0"/>
                </a:moveTo>
                <a:lnTo>
                  <a:pt x="2946" y="2908"/>
                </a:lnTo>
                <a:lnTo>
                  <a:pt x="0" y="13017"/>
                </a:lnTo>
                <a:lnTo>
                  <a:pt x="3009" y="18287"/>
                </a:lnTo>
                <a:lnTo>
                  <a:pt x="14566" y="21564"/>
                </a:lnTo>
                <a:lnTo>
                  <a:pt x="15481" y="21691"/>
                </a:lnTo>
                <a:lnTo>
                  <a:pt x="20612" y="21767"/>
                </a:lnTo>
                <a:lnTo>
                  <a:pt x="24561" y="19126"/>
                </a:lnTo>
                <a:lnTo>
                  <a:pt x="27432" y="9944"/>
                </a:lnTo>
                <a:lnTo>
                  <a:pt x="24511" y="4610"/>
                </a:lnTo>
                <a:lnTo>
                  <a:pt x="19342" y="3073"/>
                </a:lnTo>
                <a:lnTo>
                  <a:pt x="13525" y="1409"/>
                </a:lnTo>
                <a:lnTo>
                  <a:pt x="8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29" name="bk object 429"/>
          <p:cNvSpPr/>
          <p:nvPr/>
        </p:nvSpPr>
        <p:spPr>
          <a:xfrm>
            <a:off x="6812693" y="5714371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588" y="0"/>
                </a:moveTo>
                <a:lnTo>
                  <a:pt x="3911" y="2374"/>
                </a:lnTo>
                <a:lnTo>
                  <a:pt x="0" y="12141"/>
                </a:lnTo>
                <a:lnTo>
                  <a:pt x="2476" y="17678"/>
                </a:lnTo>
                <a:lnTo>
                  <a:pt x="12877" y="21653"/>
                </a:lnTo>
                <a:lnTo>
                  <a:pt x="14008" y="22123"/>
                </a:lnTo>
                <a:lnTo>
                  <a:pt x="15201" y="22339"/>
                </a:lnTo>
                <a:lnTo>
                  <a:pt x="20320" y="22415"/>
                </a:lnTo>
                <a:lnTo>
                  <a:pt x="24041" y="20167"/>
                </a:lnTo>
                <a:lnTo>
                  <a:pt x="27597" y="11531"/>
                </a:lnTo>
                <a:lnTo>
                  <a:pt x="25171" y="5994"/>
                </a:lnTo>
                <a:lnTo>
                  <a:pt x="14630" y="1866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0" name="bk object 430"/>
          <p:cNvSpPr/>
          <p:nvPr/>
        </p:nvSpPr>
        <p:spPr>
          <a:xfrm>
            <a:off x="6860148" y="5733684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740" y="0"/>
                </a:moveTo>
                <a:lnTo>
                  <a:pt x="4051" y="2362"/>
                </a:lnTo>
                <a:lnTo>
                  <a:pt x="2006" y="7251"/>
                </a:lnTo>
                <a:lnTo>
                  <a:pt x="0" y="12141"/>
                </a:lnTo>
                <a:lnTo>
                  <a:pt x="2425" y="17665"/>
                </a:lnTo>
                <a:lnTo>
                  <a:pt x="14033" y="22237"/>
                </a:lnTo>
                <a:lnTo>
                  <a:pt x="15201" y="22466"/>
                </a:lnTo>
                <a:lnTo>
                  <a:pt x="20319" y="22529"/>
                </a:lnTo>
                <a:lnTo>
                  <a:pt x="24041" y="20281"/>
                </a:lnTo>
                <a:lnTo>
                  <a:pt x="27622" y="11645"/>
                </a:lnTo>
                <a:lnTo>
                  <a:pt x="25171" y="6108"/>
                </a:lnTo>
                <a:lnTo>
                  <a:pt x="9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1" name="bk object 431"/>
          <p:cNvSpPr/>
          <p:nvPr/>
        </p:nvSpPr>
        <p:spPr>
          <a:xfrm>
            <a:off x="6906440" y="5755310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1379" y="0"/>
                </a:moveTo>
                <a:lnTo>
                  <a:pt x="5422" y="1523"/>
                </a:lnTo>
                <a:lnTo>
                  <a:pt x="2730" y="6070"/>
                </a:lnTo>
                <a:lnTo>
                  <a:pt x="0" y="10629"/>
                </a:lnTo>
                <a:lnTo>
                  <a:pt x="1587" y="16471"/>
                </a:lnTo>
                <a:lnTo>
                  <a:pt x="6261" y="19113"/>
                </a:lnTo>
                <a:lnTo>
                  <a:pt x="12623" y="22847"/>
                </a:lnTo>
                <a:lnTo>
                  <a:pt x="14338" y="23329"/>
                </a:lnTo>
                <a:lnTo>
                  <a:pt x="19380" y="23406"/>
                </a:lnTo>
                <a:lnTo>
                  <a:pt x="22618" y="21818"/>
                </a:lnTo>
                <a:lnTo>
                  <a:pt x="27355" y="14427"/>
                </a:lnTo>
                <a:lnTo>
                  <a:pt x="25946" y="8547"/>
                </a:lnTo>
                <a:lnTo>
                  <a:pt x="19621" y="4698"/>
                </a:lnTo>
                <a:lnTo>
                  <a:pt x="16090" y="2641"/>
                </a:lnTo>
                <a:lnTo>
                  <a:pt x="11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2" name="bk object 432"/>
          <p:cNvSpPr/>
          <p:nvPr/>
        </p:nvSpPr>
        <p:spPr>
          <a:xfrm>
            <a:off x="6948194" y="5785672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284" y="0"/>
                </a:moveTo>
                <a:lnTo>
                  <a:pt x="7124" y="304"/>
                </a:lnTo>
                <a:lnTo>
                  <a:pt x="0" y="8254"/>
                </a:lnTo>
                <a:lnTo>
                  <a:pt x="368" y="14249"/>
                </a:lnTo>
                <a:lnTo>
                  <a:pt x="4419" y="17729"/>
                </a:lnTo>
                <a:lnTo>
                  <a:pt x="10452" y="23113"/>
                </a:lnTo>
                <a:lnTo>
                  <a:pt x="12763" y="23939"/>
                </a:lnTo>
                <a:lnTo>
                  <a:pt x="17767" y="24015"/>
                </a:lnTo>
                <a:lnTo>
                  <a:pt x="20447" y="22974"/>
                </a:lnTo>
                <a:lnTo>
                  <a:pt x="26060" y="17056"/>
                </a:lnTo>
                <a:lnTo>
                  <a:pt x="25831" y="11023"/>
                </a:lnTo>
                <a:lnTo>
                  <a:pt x="21856" y="7454"/>
                </a:lnTo>
                <a:lnTo>
                  <a:pt x="17348" y="3467"/>
                </a:lnTo>
                <a:lnTo>
                  <a:pt x="13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3" name="bk object 433"/>
          <p:cNvSpPr/>
          <p:nvPr/>
        </p:nvSpPr>
        <p:spPr>
          <a:xfrm>
            <a:off x="6982952" y="5822865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9321" y="0"/>
                </a:moveTo>
                <a:lnTo>
                  <a:pt x="800" y="6426"/>
                </a:lnTo>
                <a:lnTo>
                  <a:pt x="0" y="12395"/>
                </a:lnTo>
                <a:lnTo>
                  <a:pt x="3327" y="16560"/>
                </a:lnTo>
                <a:lnTo>
                  <a:pt x="8699" y="23469"/>
                </a:lnTo>
                <a:lnTo>
                  <a:pt x="11582" y="24752"/>
                </a:lnTo>
                <a:lnTo>
                  <a:pt x="16598" y="24828"/>
                </a:lnTo>
                <a:lnTo>
                  <a:pt x="18707" y="24206"/>
                </a:lnTo>
                <a:lnTo>
                  <a:pt x="24815" y="19723"/>
                </a:lnTo>
                <a:lnTo>
                  <a:pt x="25666" y="13741"/>
                </a:lnTo>
                <a:lnTo>
                  <a:pt x="22415" y="9537"/>
                </a:lnTo>
                <a:lnTo>
                  <a:pt x="15443" y="736"/>
                </a:lnTo>
                <a:lnTo>
                  <a:pt x="9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4" name="bk object 434"/>
          <p:cNvSpPr/>
          <p:nvPr/>
        </p:nvSpPr>
        <p:spPr>
          <a:xfrm>
            <a:off x="7013369" y="5864031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9461" y="0"/>
                </a:moveTo>
                <a:lnTo>
                  <a:pt x="863" y="6324"/>
                </a:lnTo>
                <a:lnTo>
                  <a:pt x="0" y="12318"/>
                </a:lnTo>
                <a:lnTo>
                  <a:pt x="6807" y="21056"/>
                </a:lnTo>
                <a:lnTo>
                  <a:pt x="8686" y="23520"/>
                </a:lnTo>
                <a:lnTo>
                  <a:pt x="11569" y="24815"/>
                </a:lnTo>
                <a:lnTo>
                  <a:pt x="16573" y="24891"/>
                </a:lnTo>
                <a:lnTo>
                  <a:pt x="18681" y="24295"/>
                </a:lnTo>
                <a:lnTo>
                  <a:pt x="20510" y="22986"/>
                </a:lnTo>
                <a:lnTo>
                  <a:pt x="24803" y="19824"/>
                </a:lnTo>
                <a:lnTo>
                  <a:pt x="25679" y="13842"/>
                </a:lnTo>
                <a:lnTo>
                  <a:pt x="15621" y="825"/>
                </a:lnTo>
                <a:lnTo>
                  <a:pt x="9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5" name="bk object 435"/>
          <p:cNvSpPr/>
          <p:nvPr/>
        </p:nvSpPr>
        <p:spPr>
          <a:xfrm>
            <a:off x="7390654" y="5909965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5575" y="0"/>
                </a:moveTo>
                <a:lnTo>
                  <a:pt x="863" y="4000"/>
                </a:lnTo>
                <a:lnTo>
                  <a:pt x="0" y="14465"/>
                </a:lnTo>
                <a:lnTo>
                  <a:pt x="4038" y="19088"/>
                </a:lnTo>
                <a:lnTo>
                  <a:pt x="9423" y="19494"/>
                </a:lnTo>
                <a:lnTo>
                  <a:pt x="15176" y="19989"/>
                </a:lnTo>
                <a:lnTo>
                  <a:pt x="15913" y="20015"/>
                </a:lnTo>
                <a:lnTo>
                  <a:pt x="20967" y="20078"/>
                </a:lnTo>
                <a:lnTo>
                  <a:pt x="25298" y="16332"/>
                </a:lnTo>
                <a:lnTo>
                  <a:pt x="25768" y="11328"/>
                </a:lnTo>
                <a:lnTo>
                  <a:pt x="26225" y="6095"/>
                </a:lnTo>
                <a:lnTo>
                  <a:pt x="22250" y="1460"/>
                </a:lnTo>
                <a:lnTo>
                  <a:pt x="10947" y="520"/>
                </a:lnTo>
                <a:lnTo>
                  <a:pt x="5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6" name="bk object 436"/>
          <p:cNvSpPr/>
          <p:nvPr/>
        </p:nvSpPr>
        <p:spPr>
          <a:xfrm>
            <a:off x="7339423" y="5909591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878" y="0"/>
                </a:moveTo>
                <a:lnTo>
                  <a:pt x="15379" y="508"/>
                </a:lnTo>
                <a:lnTo>
                  <a:pt x="9334" y="952"/>
                </a:lnTo>
                <a:lnTo>
                  <a:pt x="3962" y="1409"/>
                </a:lnTo>
                <a:lnTo>
                  <a:pt x="0" y="6019"/>
                </a:lnTo>
                <a:lnTo>
                  <a:pt x="927" y="16167"/>
                </a:lnTo>
                <a:lnTo>
                  <a:pt x="5105" y="19888"/>
                </a:lnTo>
                <a:lnTo>
                  <a:pt x="10071" y="19964"/>
                </a:lnTo>
                <a:lnTo>
                  <a:pt x="10388" y="19964"/>
                </a:lnTo>
                <a:lnTo>
                  <a:pt x="22136" y="19164"/>
                </a:lnTo>
                <a:lnTo>
                  <a:pt x="26200" y="14605"/>
                </a:lnTo>
                <a:lnTo>
                  <a:pt x="25438" y="4102"/>
                </a:lnTo>
                <a:lnTo>
                  <a:pt x="20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7" name="bk object 437"/>
          <p:cNvSpPr/>
          <p:nvPr/>
        </p:nvSpPr>
        <p:spPr>
          <a:xfrm>
            <a:off x="7046640" y="590344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627" y="0"/>
                </a:moveTo>
                <a:lnTo>
                  <a:pt x="7416" y="139"/>
                </a:lnTo>
                <a:lnTo>
                  <a:pt x="3708" y="3962"/>
                </a:lnTo>
                <a:lnTo>
                  <a:pt x="0" y="7747"/>
                </a:lnTo>
                <a:lnTo>
                  <a:pt x="165" y="13792"/>
                </a:lnTo>
                <a:lnTo>
                  <a:pt x="5613" y="18834"/>
                </a:lnTo>
                <a:lnTo>
                  <a:pt x="7162" y="20218"/>
                </a:lnTo>
                <a:lnTo>
                  <a:pt x="8724" y="21526"/>
                </a:lnTo>
                <a:lnTo>
                  <a:pt x="10528" y="23101"/>
                </a:lnTo>
                <a:lnTo>
                  <a:pt x="12763" y="23863"/>
                </a:lnTo>
                <a:lnTo>
                  <a:pt x="17779" y="23939"/>
                </a:lnTo>
                <a:lnTo>
                  <a:pt x="20548" y="22847"/>
                </a:lnTo>
                <a:lnTo>
                  <a:pt x="26047" y="16713"/>
                </a:lnTo>
                <a:lnTo>
                  <a:pt x="25641" y="10706"/>
                </a:lnTo>
                <a:lnTo>
                  <a:pt x="20231" y="6070"/>
                </a:lnTo>
                <a:lnTo>
                  <a:pt x="18884" y="4864"/>
                </a:lnTo>
                <a:lnTo>
                  <a:pt x="1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8" name="bk object 438"/>
          <p:cNvSpPr/>
          <p:nvPr/>
        </p:nvSpPr>
        <p:spPr>
          <a:xfrm>
            <a:off x="7440631" y="5917346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7747" y="0"/>
                </a:moveTo>
                <a:lnTo>
                  <a:pt x="2451" y="3136"/>
                </a:lnTo>
                <a:lnTo>
                  <a:pt x="0" y="13385"/>
                </a:lnTo>
                <a:lnTo>
                  <a:pt x="3289" y="18491"/>
                </a:lnTo>
                <a:lnTo>
                  <a:pt x="14871" y="21170"/>
                </a:lnTo>
                <a:lnTo>
                  <a:pt x="15595" y="21259"/>
                </a:lnTo>
                <a:lnTo>
                  <a:pt x="20726" y="21335"/>
                </a:lnTo>
                <a:lnTo>
                  <a:pt x="24574" y="18351"/>
                </a:lnTo>
                <a:lnTo>
                  <a:pt x="26936" y="8839"/>
                </a:lnTo>
                <a:lnTo>
                  <a:pt x="23418" y="3594"/>
                </a:lnTo>
                <a:lnTo>
                  <a:pt x="12966" y="1142"/>
                </a:lnTo>
                <a:lnTo>
                  <a:pt x="7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39" name="bk object 439"/>
          <p:cNvSpPr/>
          <p:nvPr/>
        </p:nvSpPr>
        <p:spPr>
          <a:xfrm>
            <a:off x="7288249" y="5916361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19570" y="0"/>
                </a:moveTo>
                <a:lnTo>
                  <a:pt x="14338" y="1143"/>
                </a:lnTo>
                <a:lnTo>
                  <a:pt x="8394" y="2527"/>
                </a:lnTo>
                <a:lnTo>
                  <a:pt x="3162" y="3822"/>
                </a:lnTo>
                <a:lnTo>
                  <a:pt x="0" y="9004"/>
                </a:lnTo>
                <a:lnTo>
                  <a:pt x="2438" y="18376"/>
                </a:lnTo>
                <a:lnTo>
                  <a:pt x="6362" y="21234"/>
                </a:lnTo>
                <a:lnTo>
                  <a:pt x="11506" y="21310"/>
                </a:lnTo>
                <a:lnTo>
                  <a:pt x="12369" y="21209"/>
                </a:lnTo>
                <a:lnTo>
                  <a:pt x="18656" y="19723"/>
                </a:lnTo>
                <a:lnTo>
                  <a:pt x="23926" y="18592"/>
                </a:lnTo>
                <a:lnTo>
                  <a:pt x="27228" y="13500"/>
                </a:lnTo>
                <a:lnTo>
                  <a:pt x="24841" y="3213"/>
                </a:lnTo>
                <a:lnTo>
                  <a:pt x="19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0" name="bk object 440"/>
          <p:cNvSpPr/>
          <p:nvPr/>
        </p:nvSpPr>
        <p:spPr>
          <a:xfrm>
            <a:off x="8052436" y="5934392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3195" y="0"/>
                </a:moveTo>
                <a:lnTo>
                  <a:pt x="4724" y="6997"/>
                </a:lnTo>
                <a:lnTo>
                  <a:pt x="558" y="10337"/>
                </a:lnTo>
                <a:lnTo>
                  <a:pt x="0" y="16357"/>
                </a:lnTo>
                <a:lnTo>
                  <a:pt x="5346" y="22631"/>
                </a:lnTo>
                <a:lnTo>
                  <a:pt x="8089" y="23812"/>
                </a:lnTo>
                <a:lnTo>
                  <a:pt x="13093" y="23888"/>
                </a:lnTo>
                <a:lnTo>
                  <a:pt x="15341" y="23152"/>
                </a:lnTo>
                <a:lnTo>
                  <a:pt x="17208" y="21653"/>
                </a:lnTo>
                <a:lnTo>
                  <a:pt x="21793" y="17907"/>
                </a:lnTo>
                <a:lnTo>
                  <a:pt x="25907" y="14490"/>
                </a:lnTo>
                <a:lnTo>
                  <a:pt x="26390" y="8496"/>
                </a:lnTo>
                <a:lnTo>
                  <a:pt x="19367" y="444"/>
                </a:lnTo>
                <a:lnTo>
                  <a:pt x="13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1" name="bk object 441"/>
          <p:cNvSpPr/>
          <p:nvPr/>
        </p:nvSpPr>
        <p:spPr>
          <a:xfrm>
            <a:off x="7489327" y="5931842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9499" y="0"/>
                </a:moveTo>
                <a:lnTo>
                  <a:pt x="3822" y="2387"/>
                </a:lnTo>
                <a:lnTo>
                  <a:pt x="0" y="12230"/>
                </a:lnTo>
                <a:lnTo>
                  <a:pt x="2527" y="17741"/>
                </a:lnTo>
                <a:lnTo>
                  <a:pt x="12954" y="21628"/>
                </a:lnTo>
                <a:lnTo>
                  <a:pt x="14071" y="22072"/>
                </a:lnTo>
                <a:lnTo>
                  <a:pt x="15240" y="22288"/>
                </a:lnTo>
                <a:lnTo>
                  <a:pt x="20332" y="22364"/>
                </a:lnTo>
                <a:lnTo>
                  <a:pt x="24091" y="20078"/>
                </a:lnTo>
                <a:lnTo>
                  <a:pt x="27597" y="11391"/>
                </a:lnTo>
                <a:lnTo>
                  <a:pt x="25133" y="5867"/>
                </a:lnTo>
                <a:lnTo>
                  <a:pt x="14528" y="1803"/>
                </a:lnTo>
                <a:lnTo>
                  <a:pt x="9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2" name="bk object 442"/>
          <p:cNvSpPr/>
          <p:nvPr/>
        </p:nvSpPr>
        <p:spPr>
          <a:xfrm>
            <a:off x="7238911" y="5929933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19075" y="0"/>
                </a:moveTo>
                <a:lnTo>
                  <a:pt x="13817" y="1511"/>
                </a:lnTo>
                <a:lnTo>
                  <a:pt x="3060" y="4406"/>
                </a:lnTo>
                <a:lnTo>
                  <a:pt x="0" y="9652"/>
                </a:lnTo>
                <a:lnTo>
                  <a:pt x="1460" y="14719"/>
                </a:lnTo>
                <a:lnTo>
                  <a:pt x="2616" y="18910"/>
                </a:lnTo>
                <a:lnTo>
                  <a:pt x="6489" y="21666"/>
                </a:lnTo>
                <a:lnTo>
                  <a:pt x="27393" y="13119"/>
                </a:lnTo>
                <a:lnTo>
                  <a:pt x="24422" y="3009"/>
                </a:lnTo>
                <a:lnTo>
                  <a:pt x="19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3" name="bk object 443"/>
          <p:cNvSpPr/>
          <p:nvPr/>
        </p:nvSpPr>
        <p:spPr>
          <a:xfrm>
            <a:off x="7088347" y="5931860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0350" y="0"/>
                </a:moveTo>
                <a:lnTo>
                  <a:pt x="4521" y="2108"/>
                </a:lnTo>
                <a:lnTo>
                  <a:pt x="2286" y="6858"/>
                </a:lnTo>
                <a:lnTo>
                  <a:pt x="0" y="11633"/>
                </a:lnTo>
                <a:lnTo>
                  <a:pt x="20332" y="22745"/>
                </a:lnTo>
                <a:lnTo>
                  <a:pt x="24066" y="20497"/>
                </a:lnTo>
                <a:lnTo>
                  <a:pt x="25603" y="16725"/>
                </a:lnTo>
                <a:lnTo>
                  <a:pt x="27635" y="11861"/>
                </a:lnTo>
                <a:lnTo>
                  <a:pt x="25196" y="6311"/>
                </a:lnTo>
                <a:lnTo>
                  <a:pt x="18529" y="3670"/>
                </a:lnTo>
                <a:lnTo>
                  <a:pt x="15252" y="2260"/>
                </a:lnTo>
                <a:lnTo>
                  <a:pt x="10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4" name="bk object 444"/>
          <p:cNvSpPr/>
          <p:nvPr/>
        </p:nvSpPr>
        <p:spPr>
          <a:xfrm>
            <a:off x="7189415" y="5942467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19608" y="0"/>
                </a:moveTo>
                <a:lnTo>
                  <a:pt x="14350" y="1054"/>
                </a:lnTo>
                <a:lnTo>
                  <a:pt x="12534" y="1396"/>
                </a:lnTo>
                <a:lnTo>
                  <a:pt x="3594" y="2844"/>
                </a:lnTo>
                <a:lnTo>
                  <a:pt x="0" y="7746"/>
                </a:lnTo>
                <a:lnTo>
                  <a:pt x="1676" y="17551"/>
                </a:lnTo>
                <a:lnTo>
                  <a:pt x="5740" y="20840"/>
                </a:lnTo>
                <a:lnTo>
                  <a:pt x="10960" y="20916"/>
                </a:lnTo>
                <a:lnTo>
                  <a:pt x="11556" y="20891"/>
                </a:lnTo>
                <a:lnTo>
                  <a:pt x="12141" y="20777"/>
                </a:lnTo>
                <a:lnTo>
                  <a:pt x="14160" y="20472"/>
                </a:lnTo>
                <a:lnTo>
                  <a:pt x="16217" y="20116"/>
                </a:lnTo>
                <a:lnTo>
                  <a:pt x="23533" y="18668"/>
                </a:lnTo>
                <a:lnTo>
                  <a:pt x="26949" y="13665"/>
                </a:lnTo>
                <a:lnTo>
                  <a:pt x="24790" y="3340"/>
                </a:lnTo>
                <a:lnTo>
                  <a:pt x="19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5" name="bk object 445"/>
          <p:cNvSpPr/>
          <p:nvPr/>
        </p:nvSpPr>
        <p:spPr>
          <a:xfrm>
            <a:off x="7138641" y="5945724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5943" y="0"/>
                </a:moveTo>
                <a:lnTo>
                  <a:pt x="1054" y="4165"/>
                </a:lnTo>
                <a:lnTo>
                  <a:pt x="0" y="14643"/>
                </a:lnTo>
                <a:lnTo>
                  <a:pt x="3949" y="19278"/>
                </a:lnTo>
                <a:lnTo>
                  <a:pt x="11391" y="20027"/>
                </a:lnTo>
                <a:lnTo>
                  <a:pt x="15532" y="20307"/>
                </a:lnTo>
                <a:lnTo>
                  <a:pt x="21183" y="20396"/>
                </a:lnTo>
                <a:lnTo>
                  <a:pt x="25565" y="16471"/>
                </a:lnTo>
                <a:lnTo>
                  <a:pt x="25857" y="11366"/>
                </a:lnTo>
                <a:lnTo>
                  <a:pt x="26187" y="6121"/>
                </a:lnTo>
                <a:lnTo>
                  <a:pt x="22072" y="1587"/>
                </a:lnTo>
                <a:lnTo>
                  <a:pt x="14846" y="1168"/>
                </a:lnTo>
                <a:lnTo>
                  <a:pt x="11214" y="876"/>
                </a:lnTo>
                <a:lnTo>
                  <a:pt x="5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6" name="bk object 446"/>
          <p:cNvSpPr/>
          <p:nvPr/>
        </p:nvSpPr>
        <p:spPr>
          <a:xfrm>
            <a:off x="7535911" y="595277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0921" y="0"/>
                </a:moveTo>
                <a:lnTo>
                  <a:pt x="5003" y="1803"/>
                </a:lnTo>
                <a:lnTo>
                  <a:pt x="0" y="11112"/>
                </a:lnTo>
                <a:lnTo>
                  <a:pt x="1841" y="16865"/>
                </a:lnTo>
                <a:lnTo>
                  <a:pt x="11696" y="21958"/>
                </a:lnTo>
                <a:lnTo>
                  <a:pt x="13131" y="22733"/>
                </a:lnTo>
                <a:lnTo>
                  <a:pt x="14668" y="23088"/>
                </a:lnTo>
                <a:lnTo>
                  <a:pt x="19748" y="23164"/>
                </a:lnTo>
                <a:lnTo>
                  <a:pt x="23152" y="21336"/>
                </a:lnTo>
                <a:lnTo>
                  <a:pt x="27508" y="13487"/>
                </a:lnTo>
                <a:lnTo>
                  <a:pt x="25742" y="7708"/>
                </a:lnTo>
                <a:lnTo>
                  <a:pt x="10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7" name="bk object 447"/>
          <p:cNvSpPr/>
          <p:nvPr/>
        </p:nvSpPr>
        <p:spPr>
          <a:xfrm>
            <a:off x="8011325" y="5965328"/>
            <a:ext cx="31132" cy="28173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14795" y="0"/>
                </a:moveTo>
                <a:lnTo>
                  <a:pt x="10363" y="3022"/>
                </a:lnTo>
                <a:lnTo>
                  <a:pt x="1155" y="9156"/>
                </a:lnTo>
                <a:lnTo>
                  <a:pt x="0" y="15074"/>
                </a:lnTo>
                <a:lnTo>
                  <a:pt x="4914" y="22110"/>
                </a:lnTo>
                <a:lnTo>
                  <a:pt x="7912" y="23571"/>
                </a:lnTo>
                <a:lnTo>
                  <a:pt x="12941" y="23634"/>
                </a:lnTo>
                <a:lnTo>
                  <a:pt x="14909" y="23126"/>
                </a:lnTo>
                <a:lnTo>
                  <a:pt x="25984" y="15697"/>
                </a:lnTo>
                <a:lnTo>
                  <a:pt x="27076" y="9740"/>
                </a:lnTo>
                <a:lnTo>
                  <a:pt x="20866" y="1117"/>
                </a:lnTo>
                <a:lnTo>
                  <a:pt x="14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8" name="bk object 448"/>
          <p:cNvSpPr/>
          <p:nvPr/>
        </p:nvSpPr>
        <p:spPr>
          <a:xfrm>
            <a:off x="7580430" y="5978209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1671" y="0"/>
                </a:moveTo>
                <a:lnTo>
                  <a:pt x="5638" y="1396"/>
                </a:lnTo>
                <a:lnTo>
                  <a:pt x="0" y="10388"/>
                </a:lnTo>
                <a:lnTo>
                  <a:pt x="1485" y="16243"/>
                </a:lnTo>
                <a:lnTo>
                  <a:pt x="6083" y="18961"/>
                </a:lnTo>
                <a:lnTo>
                  <a:pt x="12585" y="22885"/>
                </a:lnTo>
                <a:lnTo>
                  <a:pt x="14312" y="23342"/>
                </a:lnTo>
                <a:lnTo>
                  <a:pt x="19342" y="23418"/>
                </a:lnTo>
                <a:lnTo>
                  <a:pt x="22606" y="21843"/>
                </a:lnTo>
                <a:lnTo>
                  <a:pt x="24460" y="18897"/>
                </a:lnTo>
                <a:lnTo>
                  <a:pt x="27330" y="14465"/>
                </a:lnTo>
                <a:lnTo>
                  <a:pt x="25920" y="8572"/>
                </a:lnTo>
                <a:lnTo>
                  <a:pt x="11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49" name="bk object 449"/>
          <p:cNvSpPr/>
          <p:nvPr/>
        </p:nvSpPr>
        <p:spPr>
          <a:xfrm>
            <a:off x="7967403" y="5992233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5">
                <a:moveTo>
                  <a:pt x="16408" y="0"/>
                </a:moveTo>
                <a:lnTo>
                  <a:pt x="11633" y="2489"/>
                </a:lnTo>
                <a:lnTo>
                  <a:pt x="6565" y="5181"/>
                </a:lnTo>
                <a:lnTo>
                  <a:pt x="1790" y="7632"/>
                </a:lnTo>
                <a:lnTo>
                  <a:pt x="12649" y="23126"/>
                </a:lnTo>
                <a:lnTo>
                  <a:pt x="14274" y="22771"/>
                </a:lnTo>
                <a:lnTo>
                  <a:pt x="25755" y="16713"/>
                </a:lnTo>
                <a:lnTo>
                  <a:pt x="27495" y="10934"/>
                </a:lnTo>
                <a:lnTo>
                  <a:pt x="22301" y="1676"/>
                </a:lnTo>
                <a:lnTo>
                  <a:pt x="16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0" name="bk object 450"/>
          <p:cNvSpPr/>
          <p:nvPr/>
        </p:nvSpPr>
        <p:spPr>
          <a:xfrm>
            <a:off x="7624323" y="6004586"/>
            <a:ext cx="23168" cy="25949"/>
          </a:xfrm>
          <a:custGeom>
            <a:avLst/>
            <a:gdLst/>
            <a:ahLst/>
            <a:cxnLst/>
            <a:rect l="l" t="t" r="r" b="b"/>
            <a:pathLst>
              <a:path w="20320" h="22225">
                <a:moveTo>
                  <a:pt x="11048" y="0"/>
                </a:moveTo>
                <a:lnTo>
                  <a:pt x="5118" y="1727"/>
                </a:lnTo>
                <a:lnTo>
                  <a:pt x="2565" y="6400"/>
                </a:lnTo>
                <a:lnTo>
                  <a:pt x="0" y="11010"/>
                </a:lnTo>
                <a:lnTo>
                  <a:pt x="1790" y="16814"/>
                </a:lnTo>
                <a:lnTo>
                  <a:pt x="11785" y="22009"/>
                </a:lnTo>
                <a:lnTo>
                  <a:pt x="16357" y="13601"/>
                </a:lnTo>
                <a:lnTo>
                  <a:pt x="19875" y="4660"/>
                </a:lnTo>
                <a:lnTo>
                  <a:pt x="11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1" name="bk object 451"/>
          <p:cNvSpPr/>
          <p:nvPr/>
        </p:nvSpPr>
        <p:spPr>
          <a:xfrm>
            <a:off x="7921081" y="6014637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17767" y="0"/>
                </a:moveTo>
                <a:lnTo>
                  <a:pt x="12776" y="1917"/>
                </a:lnTo>
                <a:lnTo>
                  <a:pt x="2400" y="6045"/>
                </a:lnTo>
                <a:lnTo>
                  <a:pt x="0" y="11582"/>
                </a:lnTo>
                <a:lnTo>
                  <a:pt x="3556" y="20116"/>
                </a:lnTo>
                <a:lnTo>
                  <a:pt x="7124" y="22352"/>
                </a:lnTo>
                <a:lnTo>
                  <a:pt x="12242" y="22428"/>
                </a:lnTo>
                <a:lnTo>
                  <a:pt x="13525" y="22225"/>
                </a:lnTo>
                <a:lnTo>
                  <a:pt x="25222" y="17538"/>
                </a:lnTo>
                <a:lnTo>
                  <a:pt x="27622" y="11976"/>
                </a:lnTo>
                <a:lnTo>
                  <a:pt x="25539" y="7124"/>
                </a:lnTo>
                <a:lnTo>
                  <a:pt x="23482" y="2235"/>
                </a:lnTo>
                <a:lnTo>
                  <a:pt x="17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2" name="bk object 452"/>
          <p:cNvSpPr/>
          <p:nvPr/>
        </p:nvSpPr>
        <p:spPr>
          <a:xfrm>
            <a:off x="7671087" y="6026040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40" h="22860">
                <a:moveTo>
                  <a:pt x="9347" y="0"/>
                </a:moveTo>
                <a:lnTo>
                  <a:pt x="3721" y="2514"/>
                </a:lnTo>
                <a:lnTo>
                  <a:pt x="1879" y="7429"/>
                </a:lnTo>
                <a:lnTo>
                  <a:pt x="0" y="12369"/>
                </a:lnTo>
                <a:lnTo>
                  <a:pt x="20548" y="22250"/>
                </a:lnTo>
                <a:lnTo>
                  <a:pt x="24409" y="19786"/>
                </a:lnTo>
                <a:lnTo>
                  <a:pt x="27584" y="10833"/>
                </a:lnTo>
                <a:lnTo>
                  <a:pt x="24879" y="5410"/>
                </a:lnTo>
                <a:lnTo>
                  <a:pt x="14414" y="1816"/>
                </a:lnTo>
                <a:lnTo>
                  <a:pt x="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3" name="bk object 453"/>
          <p:cNvSpPr/>
          <p:nvPr/>
        </p:nvSpPr>
        <p:spPr>
          <a:xfrm>
            <a:off x="7873049" y="6031822"/>
            <a:ext cx="31132" cy="25949"/>
          </a:xfrm>
          <a:custGeom>
            <a:avLst/>
            <a:gdLst/>
            <a:ahLst/>
            <a:cxnLst/>
            <a:rect l="l" t="t" r="r" b="b"/>
            <a:pathLst>
              <a:path w="27304" h="22225">
                <a:moveTo>
                  <a:pt x="18732" y="0"/>
                </a:moveTo>
                <a:lnTo>
                  <a:pt x="13538" y="1473"/>
                </a:lnTo>
                <a:lnTo>
                  <a:pt x="2857" y="4381"/>
                </a:lnTo>
                <a:lnTo>
                  <a:pt x="0" y="9563"/>
                </a:lnTo>
                <a:lnTo>
                  <a:pt x="2628" y="18808"/>
                </a:lnTo>
                <a:lnTo>
                  <a:pt x="6603" y="21526"/>
                </a:lnTo>
                <a:lnTo>
                  <a:pt x="11772" y="21602"/>
                </a:lnTo>
                <a:lnTo>
                  <a:pt x="12725" y="21501"/>
                </a:lnTo>
                <a:lnTo>
                  <a:pt x="19088" y="19748"/>
                </a:lnTo>
                <a:lnTo>
                  <a:pt x="24282" y="18262"/>
                </a:lnTo>
                <a:lnTo>
                  <a:pt x="27228" y="12954"/>
                </a:lnTo>
                <a:lnTo>
                  <a:pt x="24142" y="2882"/>
                </a:lnTo>
                <a:lnTo>
                  <a:pt x="18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4" name="bk object 454"/>
          <p:cNvSpPr/>
          <p:nvPr/>
        </p:nvSpPr>
        <p:spPr>
          <a:xfrm>
            <a:off x="7720883" y="6040371"/>
            <a:ext cx="20272" cy="24466"/>
          </a:xfrm>
          <a:custGeom>
            <a:avLst/>
            <a:gdLst/>
            <a:ahLst/>
            <a:cxnLst/>
            <a:rect l="l" t="t" r="r" b="b"/>
            <a:pathLst>
              <a:path w="17779" h="20954">
                <a:moveTo>
                  <a:pt x="7137" y="0"/>
                </a:moveTo>
                <a:lnTo>
                  <a:pt x="2019" y="3441"/>
                </a:lnTo>
                <a:lnTo>
                  <a:pt x="0" y="13754"/>
                </a:lnTo>
                <a:lnTo>
                  <a:pt x="3467" y="18770"/>
                </a:lnTo>
                <a:lnTo>
                  <a:pt x="14617" y="20840"/>
                </a:lnTo>
                <a:lnTo>
                  <a:pt x="17703" y="2019"/>
                </a:lnTo>
                <a:lnTo>
                  <a:pt x="12445" y="1054"/>
                </a:lnTo>
                <a:lnTo>
                  <a:pt x="7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5" name="bk object 455"/>
          <p:cNvSpPr/>
          <p:nvPr/>
        </p:nvSpPr>
        <p:spPr>
          <a:xfrm>
            <a:off x="7823164" y="6043249"/>
            <a:ext cx="30408" cy="24466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20129" y="0"/>
                </a:moveTo>
                <a:lnTo>
                  <a:pt x="14757" y="660"/>
                </a:lnTo>
                <a:lnTo>
                  <a:pt x="9144" y="1422"/>
                </a:lnTo>
                <a:lnTo>
                  <a:pt x="3784" y="2082"/>
                </a:lnTo>
                <a:lnTo>
                  <a:pt x="0" y="6832"/>
                </a:lnTo>
                <a:lnTo>
                  <a:pt x="1320" y="16840"/>
                </a:lnTo>
                <a:lnTo>
                  <a:pt x="5461" y="20320"/>
                </a:lnTo>
                <a:lnTo>
                  <a:pt x="10706" y="20396"/>
                </a:lnTo>
                <a:lnTo>
                  <a:pt x="11150" y="20370"/>
                </a:lnTo>
                <a:lnTo>
                  <a:pt x="17602" y="19545"/>
                </a:lnTo>
                <a:lnTo>
                  <a:pt x="22936" y="18770"/>
                </a:lnTo>
                <a:lnTo>
                  <a:pt x="26644" y="13944"/>
                </a:lnTo>
                <a:lnTo>
                  <a:pt x="25069" y="3543"/>
                </a:lnTo>
                <a:lnTo>
                  <a:pt x="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6" name="bk object 456"/>
          <p:cNvSpPr/>
          <p:nvPr/>
        </p:nvSpPr>
        <p:spPr>
          <a:xfrm>
            <a:off x="7772525" y="6047208"/>
            <a:ext cx="28960" cy="22984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10287" y="0"/>
                </a:moveTo>
                <a:lnTo>
                  <a:pt x="5181" y="546"/>
                </a:lnTo>
                <a:lnTo>
                  <a:pt x="368" y="3924"/>
                </a:lnTo>
                <a:lnTo>
                  <a:pt x="0" y="14439"/>
                </a:lnTo>
                <a:lnTo>
                  <a:pt x="4216" y="18846"/>
                </a:lnTo>
                <a:lnTo>
                  <a:pt x="9601" y="19037"/>
                </a:lnTo>
                <a:lnTo>
                  <a:pt x="15684" y="19189"/>
                </a:lnTo>
                <a:lnTo>
                  <a:pt x="21094" y="19265"/>
                </a:lnTo>
                <a:lnTo>
                  <a:pt x="25006" y="15062"/>
                </a:lnTo>
                <a:lnTo>
                  <a:pt x="25146" y="4546"/>
                </a:lnTo>
                <a:lnTo>
                  <a:pt x="20320" y="215"/>
                </a:lnTo>
                <a:lnTo>
                  <a:pt x="14922" y="139"/>
                </a:lnTo>
                <a:lnTo>
                  <a:pt x="10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7" name="bk object 457"/>
          <p:cNvSpPr/>
          <p:nvPr/>
        </p:nvSpPr>
        <p:spPr>
          <a:xfrm>
            <a:off x="4377838" y="5032596"/>
            <a:ext cx="387090" cy="3273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8" name="bk object 458"/>
          <p:cNvSpPr/>
          <p:nvPr/>
        </p:nvSpPr>
        <p:spPr>
          <a:xfrm>
            <a:off x="5009310" y="5696591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7556" y="0"/>
                </a:moveTo>
                <a:lnTo>
                  <a:pt x="2311" y="3263"/>
                </a:lnTo>
                <a:lnTo>
                  <a:pt x="0" y="13500"/>
                </a:lnTo>
                <a:lnTo>
                  <a:pt x="3327" y="18605"/>
                </a:lnTo>
                <a:lnTo>
                  <a:pt x="15024" y="21120"/>
                </a:lnTo>
                <a:lnTo>
                  <a:pt x="15684" y="21170"/>
                </a:lnTo>
                <a:lnTo>
                  <a:pt x="20866" y="21247"/>
                </a:lnTo>
                <a:lnTo>
                  <a:pt x="25006" y="18199"/>
                </a:lnTo>
                <a:lnTo>
                  <a:pt x="27114" y="8534"/>
                </a:lnTo>
                <a:lnTo>
                  <a:pt x="23736" y="3454"/>
                </a:lnTo>
                <a:lnTo>
                  <a:pt x="7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59" name="bk object 459"/>
          <p:cNvSpPr/>
          <p:nvPr/>
        </p:nvSpPr>
        <p:spPr>
          <a:xfrm>
            <a:off x="5060177" y="5706005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6261" y="0"/>
                </a:moveTo>
                <a:lnTo>
                  <a:pt x="1320" y="3479"/>
                </a:lnTo>
                <a:lnTo>
                  <a:pt x="0" y="13893"/>
                </a:lnTo>
                <a:lnTo>
                  <a:pt x="3809" y="18668"/>
                </a:lnTo>
                <a:lnTo>
                  <a:pt x="15735" y="20078"/>
                </a:lnTo>
                <a:lnTo>
                  <a:pt x="21005" y="20154"/>
                </a:lnTo>
                <a:lnTo>
                  <a:pt x="25285" y="16611"/>
                </a:lnTo>
                <a:lnTo>
                  <a:pt x="26568" y="6540"/>
                </a:lnTo>
                <a:lnTo>
                  <a:pt x="22771" y="1765"/>
                </a:lnTo>
                <a:lnTo>
                  <a:pt x="17411" y="1092"/>
                </a:lnTo>
                <a:lnTo>
                  <a:pt x="11582" y="419"/>
                </a:lnTo>
                <a:lnTo>
                  <a:pt x="6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0" name="bk object 460"/>
          <p:cNvSpPr/>
          <p:nvPr/>
        </p:nvSpPr>
        <p:spPr>
          <a:xfrm>
            <a:off x="5109351" y="5716080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9220" y="0"/>
                </a:moveTo>
                <a:lnTo>
                  <a:pt x="3619" y="2552"/>
                </a:lnTo>
                <a:lnTo>
                  <a:pt x="0" y="12471"/>
                </a:lnTo>
                <a:lnTo>
                  <a:pt x="2666" y="17907"/>
                </a:lnTo>
                <a:lnTo>
                  <a:pt x="7759" y="19672"/>
                </a:lnTo>
                <a:lnTo>
                  <a:pt x="11150" y="20916"/>
                </a:lnTo>
                <a:lnTo>
                  <a:pt x="13995" y="22034"/>
                </a:lnTo>
                <a:lnTo>
                  <a:pt x="15189" y="22263"/>
                </a:lnTo>
                <a:lnTo>
                  <a:pt x="20281" y="22339"/>
                </a:lnTo>
                <a:lnTo>
                  <a:pt x="24028" y="20091"/>
                </a:lnTo>
                <a:lnTo>
                  <a:pt x="27584" y="11468"/>
                </a:lnTo>
                <a:lnTo>
                  <a:pt x="25171" y="5930"/>
                </a:lnTo>
                <a:lnTo>
                  <a:pt x="18224" y="3175"/>
                </a:lnTo>
                <a:lnTo>
                  <a:pt x="16281" y="2451"/>
                </a:lnTo>
                <a:lnTo>
                  <a:pt x="9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1" name="bk object 461"/>
          <p:cNvSpPr/>
          <p:nvPr/>
        </p:nvSpPr>
        <p:spPr>
          <a:xfrm>
            <a:off x="5154214" y="5740368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2699" y="0"/>
                </a:moveTo>
                <a:lnTo>
                  <a:pt x="6540" y="812"/>
                </a:lnTo>
                <a:lnTo>
                  <a:pt x="0" y="9169"/>
                </a:lnTo>
                <a:lnTo>
                  <a:pt x="850" y="15125"/>
                </a:lnTo>
                <a:lnTo>
                  <a:pt x="5143" y="18300"/>
                </a:lnTo>
                <a:lnTo>
                  <a:pt x="11264" y="23075"/>
                </a:lnTo>
                <a:lnTo>
                  <a:pt x="13373" y="23787"/>
                </a:lnTo>
                <a:lnTo>
                  <a:pt x="18414" y="23863"/>
                </a:lnTo>
                <a:lnTo>
                  <a:pt x="21272" y="22656"/>
                </a:lnTo>
                <a:lnTo>
                  <a:pt x="26657" y="16268"/>
                </a:lnTo>
                <a:lnTo>
                  <a:pt x="26009" y="10248"/>
                </a:lnTo>
                <a:lnTo>
                  <a:pt x="20231" y="5651"/>
                </a:lnTo>
                <a:lnTo>
                  <a:pt x="18618" y="4406"/>
                </a:lnTo>
                <a:lnTo>
                  <a:pt x="1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2" name="bk object 462"/>
          <p:cNvSpPr/>
          <p:nvPr/>
        </p:nvSpPr>
        <p:spPr>
          <a:xfrm>
            <a:off x="5189808" y="5776869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9690" y="0"/>
                </a:moveTo>
                <a:lnTo>
                  <a:pt x="939" y="6184"/>
                </a:lnTo>
                <a:lnTo>
                  <a:pt x="0" y="12141"/>
                </a:lnTo>
                <a:lnTo>
                  <a:pt x="5321" y="19303"/>
                </a:lnTo>
                <a:lnTo>
                  <a:pt x="8242" y="23494"/>
                </a:lnTo>
                <a:lnTo>
                  <a:pt x="11252" y="24942"/>
                </a:lnTo>
                <a:lnTo>
                  <a:pt x="16268" y="25018"/>
                </a:lnTo>
                <a:lnTo>
                  <a:pt x="18224" y="24510"/>
                </a:lnTo>
                <a:lnTo>
                  <a:pt x="19939" y="23355"/>
                </a:lnTo>
                <a:lnTo>
                  <a:pt x="24396" y="20421"/>
                </a:lnTo>
                <a:lnTo>
                  <a:pt x="25577" y="14503"/>
                </a:lnTo>
                <a:lnTo>
                  <a:pt x="21386" y="8470"/>
                </a:lnTo>
                <a:lnTo>
                  <a:pt x="20180" y="6794"/>
                </a:lnTo>
                <a:lnTo>
                  <a:pt x="15786" y="927"/>
                </a:lnTo>
                <a:lnTo>
                  <a:pt x="9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3" name="bk object 463"/>
          <p:cNvSpPr/>
          <p:nvPr/>
        </p:nvSpPr>
        <p:spPr>
          <a:xfrm>
            <a:off x="5215571" y="5820862"/>
            <a:ext cx="28960" cy="30396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1264" y="0"/>
                </a:moveTo>
                <a:lnTo>
                  <a:pt x="1803" y="5003"/>
                </a:lnTo>
                <a:lnTo>
                  <a:pt x="0" y="10769"/>
                </a:lnTo>
                <a:lnTo>
                  <a:pt x="5308" y="20459"/>
                </a:lnTo>
                <a:lnTo>
                  <a:pt x="7073" y="23634"/>
                </a:lnTo>
                <a:lnTo>
                  <a:pt x="10375" y="25438"/>
                </a:lnTo>
                <a:lnTo>
                  <a:pt x="15417" y="25514"/>
                </a:lnTo>
                <a:lnTo>
                  <a:pt x="17056" y="25171"/>
                </a:lnTo>
                <a:lnTo>
                  <a:pt x="18554" y="24371"/>
                </a:lnTo>
                <a:lnTo>
                  <a:pt x="23317" y="21894"/>
                </a:lnTo>
                <a:lnTo>
                  <a:pt x="25107" y="16141"/>
                </a:lnTo>
                <a:lnTo>
                  <a:pt x="17221" y="1790"/>
                </a:lnTo>
                <a:lnTo>
                  <a:pt x="11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4" name="bk object 464"/>
          <p:cNvSpPr/>
          <p:nvPr/>
        </p:nvSpPr>
        <p:spPr>
          <a:xfrm>
            <a:off x="5240146" y="5865842"/>
            <a:ext cx="28960" cy="29656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1150" y="0"/>
                </a:moveTo>
                <a:lnTo>
                  <a:pt x="1701" y="5080"/>
                </a:lnTo>
                <a:lnTo>
                  <a:pt x="0" y="10909"/>
                </a:lnTo>
                <a:lnTo>
                  <a:pt x="7264" y="23558"/>
                </a:lnTo>
                <a:lnTo>
                  <a:pt x="10528" y="25336"/>
                </a:lnTo>
                <a:lnTo>
                  <a:pt x="15557" y="25400"/>
                </a:lnTo>
                <a:lnTo>
                  <a:pt x="17272" y="25031"/>
                </a:lnTo>
                <a:lnTo>
                  <a:pt x="18796" y="24180"/>
                </a:lnTo>
                <a:lnTo>
                  <a:pt x="23520" y="21615"/>
                </a:lnTo>
                <a:lnTo>
                  <a:pt x="25209" y="15836"/>
                </a:lnTo>
                <a:lnTo>
                  <a:pt x="17081" y="1663"/>
                </a:lnTo>
                <a:lnTo>
                  <a:pt x="1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5" name="bk object 465"/>
          <p:cNvSpPr/>
          <p:nvPr/>
        </p:nvSpPr>
        <p:spPr>
          <a:xfrm>
            <a:off x="5858527" y="5908882"/>
            <a:ext cx="31132" cy="26691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15557" y="0"/>
                </a:moveTo>
                <a:lnTo>
                  <a:pt x="6476" y="4749"/>
                </a:lnTo>
                <a:lnTo>
                  <a:pt x="1752" y="7277"/>
                </a:lnTo>
                <a:lnTo>
                  <a:pt x="0" y="13042"/>
                </a:lnTo>
                <a:lnTo>
                  <a:pt x="4356" y="20802"/>
                </a:lnTo>
                <a:lnTo>
                  <a:pt x="7632" y="22580"/>
                </a:lnTo>
                <a:lnTo>
                  <a:pt x="12687" y="22656"/>
                </a:lnTo>
                <a:lnTo>
                  <a:pt x="14338" y="22301"/>
                </a:lnTo>
                <a:lnTo>
                  <a:pt x="20942" y="18808"/>
                </a:lnTo>
                <a:lnTo>
                  <a:pt x="25704" y="16357"/>
                </a:lnTo>
                <a:lnTo>
                  <a:pt x="27038" y="10820"/>
                </a:lnTo>
                <a:lnTo>
                  <a:pt x="21945" y="1549"/>
                </a:lnTo>
                <a:lnTo>
                  <a:pt x="155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6" name="bk object 466"/>
          <p:cNvSpPr/>
          <p:nvPr/>
        </p:nvSpPr>
        <p:spPr>
          <a:xfrm>
            <a:off x="5267998" y="5909042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9194" y="0"/>
                </a:moveTo>
                <a:lnTo>
                  <a:pt x="711" y="6502"/>
                </a:lnTo>
                <a:lnTo>
                  <a:pt x="0" y="12509"/>
                </a:lnTo>
                <a:lnTo>
                  <a:pt x="3340" y="16624"/>
                </a:lnTo>
                <a:lnTo>
                  <a:pt x="7213" y="21297"/>
                </a:lnTo>
                <a:lnTo>
                  <a:pt x="9105" y="23533"/>
                </a:lnTo>
                <a:lnTo>
                  <a:pt x="11849" y="24688"/>
                </a:lnTo>
                <a:lnTo>
                  <a:pt x="16840" y="24764"/>
                </a:lnTo>
                <a:lnTo>
                  <a:pt x="19113" y="24015"/>
                </a:lnTo>
                <a:lnTo>
                  <a:pt x="20993" y="22517"/>
                </a:lnTo>
                <a:lnTo>
                  <a:pt x="25133" y="19151"/>
                </a:lnTo>
                <a:lnTo>
                  <a:pt x="25679" y="13131"/>
                </a:lnTo>
                <a:lnTo>
                  <a:pt x="22225" y="9093"/>
                </a:lnTo>
                <a:lnTo>
                  <a:pt x="18681" y="4876"/>
                </a:lnTo>
                <a:lnTo>
                  <a:pt x="15367" y="711"/>
                </a:lnTo>
                <a:lnTo>
                  <a:pt x="9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7" name="bk object 467"/>
          <p:cNvSpPr/>
          <p:nvPr/>
        </p:nvSpPr>
        <p:spPr>
          <a:xfrm>
            <a:off x="5814196" y="593362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5709" y="0"/>
                </a:moveTo>
                <a:lnTo>
                  <a:pt x="1460" y="8369"/>
                </a:lnTo>
                <a:lnTo>
                  <a:pt x="0" y="14223"/>
                </a:lnTo>
                <a:lnTo>
                  <a:pt x="4584" y="21666"/>
                </a:lnTo>
                <a:lnTo>
                  <a:pt x="7772" y="23291"/>
                </a:lnTo>
                <a:lnTo>
                  <a:pt x="12801" y="23367"/>
                </a:lnTo>
                <a:lnTo>
                  <a:pt x="14592" y="22936"/>
                </a:lnTo>
                <a:lnTo>
                  <a:pt x="25857" y="16294"/>
                </a:lnTo>
                <a:lnTo>
                  <a:pt x="27317" y="10464"/>
                </a:lnTo>
                <a:lnTo>
                  <a:pt x="21729" y="1447"/>
                </a:lnTo>
                <a:lnTo>
                  <a:pt x="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8" name="bk object 468"/>
          <p:cNvSpPr/>
          <p:nvPr/>
        </p:nvSpPr>
        <p:spPr>
          <a:xfrm>
            <a:off x="5303947" y="5945516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12966" y="0"/>
                </a:moveTo>
                <a:lnTo>
                  <a:pt x="6845" y="596"/>
                </a:lnTo>
                <a:lnTo>
                  <a:pt x="3416" y="4635"/>
                </a:lnTo>
                <a:lnTo>
                  <a:pt x="0" y="8712"/>
                </a:lnTo>
                <a:lnTo>
                  <a:pt x="634" y="14719"/>
                </a:lnTo>
                <a:lnTo>
                  <a:pt x="18453" y="23774"/>
                </a:lnTo>
                <a:lnTo>
                  <a:pt x="21437" y="22491"/>
                </a:lnTo>
                <a:lnTo>
                  <a:pt x="26644" y="15798"/>
                </a:lnTo>
                <a:lnTo>
                  <a:pt x="25806" y="9829"/>
                </a:lnTo>
                <a:lnTo>
                  <a:pt x="21501" y="6654"/>
                </a:lnTo>
                <a:lnTo>
                  <a:pt x="12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69" name="bk object 469"/>
          <p:cNvSpPr/>
          <p:nvPr/>
        </p:nvSpPr>
        <p:spPr>
          <a:xfrm>
            <a:off x="5770786" y="5960612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4" h="23495">
                <a:moveTo>
                  <a:pt x="15290" y="0"/>
                </a:moveTo>
                <a:lnTo>
                  <a:pt x="1346" y="8712"/>
                </a:lnTo>
                <a:lnTo>
                  <a:pt x="0" y="14604"/>
                </a:lnTo>
                <a:lnTo>
                  <a:pt x="4749" y="21856"/>
                </a:lnTo>
                <a:lnTo>
                  <a:pt x="7861" y="23406"/>
                </a:lnTo>
                <a:lnTo>
                  <a:pt x="12877" y="23482"/>
                </a:lnTo>
                <a:lnTo>
                  <a:pt x="14757" y="23012"/>
                </a:lnTo>
                <a:lnTo>
                  <a:pt x="21412" y="18872"/>
                </a:lnTo>
                <a:lnTo>
                  <a:pt x="25946" y="15989"/>
                </a:lnTo>
                <a:lnTo>
                  <a:pt x="27241" y="10121"/>
                </a:lnTo>
                <a:lnTo>
                  <a:pt x="21361" y="1282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0" name="bk object 470"/>
          <p:cNvSpPr/>
          <p:nvPr/>
        </p:nvSpPr>
        <p:spPr>
          <a:xfrm>
            <a:off x="5347440" y="5973110"/>
            <a:ext cx="31132" cy="27432"/>
          </a:xfrm>
          <a:custGeom>
            <a:avLst/>
            <a:gdLst/>
            <a:ahLst/>
            <a:cxnLst/>
            <a:rect l="l" t="t" r="r" b="b"/>
            <a:pathLst>
              <a:path w="27304" h="23495">
                <a:moveTo>
                  <a:pt x="10020" y="0"/>
                </a:moveTo>
                <a:lnTo>
                  <a:pt x="4800" y="2184"/>
                </a:lnTo>
                <a:lnTo>
                  <a:pt x="0" y="11556"/>
                </a:lnTo>
                <a:lnTo>
                  <a:pt x="2552" y="17589"/>
                </a:lnTo>
                <a:lnTo>
                  <a:pt x="12763" y="22593"/>
                </a:lnTo>
                <a:lnTo>
                  <a:pt x="14223" y="22910"/>
                </a:lnTo>
                <a:lnTo>
                  <a:pt x="19253" y="22986"/>
                </a:lnTo>
                <a:lnTo>
                  <a:pt x="22783" y="21069"/>
                </a:lnTo>
                <a:lnTo>
                  <a:pt x="26923" y="12966"/>
                </a:lnTo>
                <a:lnTo>
                  <a:pt x="24968" y="7264"/>
                </a:lnTo>
                <a:lnTo>
                  <a:pt x="14884" y="2324"/>
                </a:lnTo>
                <a:lnTo>
                  <a:pt x="10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1" name="bk object 471"/>
          <p:cNvSpPr/>
          <p:nvPr/>
        </p:nvSpPr>
        <p:spPr>
          <a:xfrm>
            <a:off x="5727303" y="5991578"/>
            <a:ext cx="24616" cy="23725"/>
          </a:xfrm>
          <a:custGeom>
            <a:avLst/>
            <a:gdLst/>
            <a:ahLst/>
            <a:cxnLst/>
            <a:rect l="l" t="t" r="r" b="b"/>
            <a:pathLst>
              <a:path w="21589" h="20320">
                <a:moveTo>
                  <a:pt x="10198" y="0"/>
                </a:moveTo>
                <a:lnTo>
                  <a:pt x="6184" y="2336"/>
                </a:lnTo>
                <a:lnTo>
                  <a:pt x="1536" y="4991"/>
                </a:lnTo>
                <a:lnTo>
                  <a:pt x="0" y="10845"/>
                </a:lnTo>
                <a:lnTo>
                  <a:pt x="2755" y="15367"/>
                </a:lnTo>
                <a:lnTo>
                  <a:pt x="4546" y="18351"/>
                </a:lnTo>
                <a:lnTo>
                  <a:pt x="7734" y="20015"/>
                </a:lnTo>
                <a:lnTo>
                  <a:pt x="12776" y="20091"/>
                </a:lnTo>
                <a:lnTo>
                  <a:pt x="14541" y="19672"/>
                </a:lnTo>
                <a:lnTo>
                  <a:pt x="21247" y="15773"/>
                </a:lnTo>
                <a:lnTo>
                  <a:pt x="16192" y="7632"/>
                </a:lnTo>
                <a:lnTo>
                  <a:pt x="10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2" name="bk object 472"/>
          <p:cNvSpPr/>
          <p:nvPr/>
        </p:nvSpPr>
        <p:spPr>
          <a:xfrm>
            <a:off x="5392588" y="5995943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0706" y="0"/>
                </a:moveTo>
                <a:lnTo>
                  <a:pt x="4851" y="1930"/>
                </a:lnTo>
                <a:lnTo>
                  <a:pt x="2400" y="6642"/>
                </a:lnTo>
                <a:lnTo>
                  <a:pt x="0" y="11353"/>
                </a:lnTo>
                <a:lnTo>
                  <a:pt x="1943" y="17056"/>
                </a:lnTo>
                <a:lnTo>
                  <a:pt x="13373" y="22669"/>
                </a:lnTo>
                <a:lnTo>
                  <a:pt x="14820" y="22986"/>
                </a:lnTo>
                <a:lnTo>
                  <a:pt x="19875" y="23063"/>
                </a:lnTo>
                <a:lnTo>
                  <a:pt x="23406" y="21145"/>
                </a:lnTo>
                <a:lnTo>
                  <a:pt x="27546" y="13080"/>
                </a:lnTo>
                <a:lnTo>
                  <a:pt x="25590" y="7353"/>
                </a:lnTo>
                <a:lnTo>
                  <a:pt x="15519" y="2412"/>
                </a:lnTo>
                <a:lnTo>
                  <a:pt x="10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3" name="bk object 473"/>
          <p:cNvSpPr/>
          <p:nvPr/>
        </p:nvSpPr>
        <p:spPr>
          <a:xfrm>
            <a:off x="5682394" y="6012654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6751" y="0"/>
                </a:moveTo>
                <a:lnTo>
                  <a:pt x="6807" y="4914"/>
                </a:lnTo>
                <a:lnTo>
                  <a:pt x="1955" y="7238"/>
                </a:lnTo>
                <a:lnTo>
                  <a:pt x="0" y="12941"/>
                </a:lnTo>
                <a:lnTo>
                  <a:pt x="4038" y="20993"/>
                </a:lnTo>
                <a:lnTo>
                  <a:pt x="7467" y="22923"/>
                </a:lnTo>
                <a:lnTo>
                  <a:pt x="12509" y="22999"/>
                </a:lnTo>
                <a:lnTo>
                  <a:pt x="14020" y="22694"/>
                </a:lnTo>
                <a:lnTo>
                  <a:pt x="25615" y="17030"/>
                </a:lnTo>
                <a:lnTo>
                  <a:pt x="27546" y="11302"/>
                </a:lnTo>
                <a:lnTo>
                  <a:pt x="22644" y="1930"/>
                </a:lnTo>
                <a:lnTo>
                  <a:pt x="16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4" name="bk object 474"/>
          <p:cNvSpPr/>
          <p:nvPr/>
        </p:nvSpPr>
        <p:spPr>
          <a:xfrm>
            <a:off x="5438375" y="6019083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0668" y="0"/>
                </a:moveTo>
                <a:lnTo>
                  <a:pt x="4813" y="1930"/>
                </a:lnTo>
                <a:lnTo>
                  <a:pt x="0" y="11315"/>
                </a:lnTo>
                <a:lnTo>
                  <a:pt x="1943" y="17043"/>
                </a:lnTo>
                <a:lnTo>
                  <a:pt x="13335" y="22669"/>
                </a:lnTo>
                <a:lnTo>
                  <a:pt x="14808" y="22987"/>
                </a:lnTo>
                <a:lnTo>
                  <a:pt x="19862" y="23063"/>
                </a:lnTo>
                <a:lnTo>
                  <a:pt x="23368" y="21158"/>
                </a:lnTo>
                <a:lnTo>
                  <a:pt x="27546" y="13081"/>
                </a:lnTo>
                <a:lnTo>
                  <a:pt x="25590" y="7366"/>
                </a:lnTo>
                <a:lnTo>
                  <a:pt x="10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5" name="bk object 475"/>
          <p:cNvSpPr/>
          <p:nvPr/>
        </p:nvSpPr>
        <p:spPr>
          <a:xfrm>
            <a:off x="5635452" y="6033552"/>
            <a:ext cx="31856" cy="26691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18122" y="0"/>
                </a:moveTo>
                <a:lnTo>
                  <a:pt x="13093" y="1904"/>
                </a:lnTo>
                <a:lnTo>
                  <a:pt x="2628" y="5613"/>
                </a:lnTo>
                <a:lnTo>
                  <a:pt x="0" y="11048"/>
                </a:lnTo>
                <a:lnTo>
                  <a:pt x="3238" y="19837"/>
                </a:lnTo>
                <a:lnTo>
                  <a:pt x="6959" y="22237"/>
                </a:lnTo>
                <a:lnTo>
                  <a:pt x="12052" y="22313"/>
                </a:lnTo>
                <a:lnTo>
                  <a:pt x="13208" y="22136"/>
                </a:lnTo>
                <a:lnTo>
                  <a:pt x="14351" y="21755"/>
                </a:lnTo>
                <a:lnTo>
                  <a:pt x="25006" y="17881"/>
                </a:lnTo>
                <a:lnTo>
                  <a:pt x="27571" y="12433"/>
                </a:lnTo>
                <a:lnTo>
                  <a:pt x="23787" y="2527"/>
                </a:lnTo>
                <a:lnTo>
                  <a:pt x="18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6" name="bk object 476"/>
          <p:cNvSpPr/>
          <p:nvPr/>
        </p:nvSpPr>
        <p:spPr>
          <a:xfrm>
            <a:off x="5485046" y="6040728"/>
            <a:ext cx="31856" cy="25949"/>
          </a:xfrm>
          <a:custGeom>
            <a:avLst/>
            <a:gdLst/>
            <a:ahLst/>
            <a:cxnLst/>
            <a:rect l="l" t="t" r="r" b="b"/>
            <a:pathLst>
              <a:path w="27939" h="22225">
                <a:moveTo>
                  <a:pt x="9067" y="0"/>
                </a:moveTo>
                <a:lnTo>
                  <a:pt x="3530" y="2654"/>
                </a:lnTo>
                <a:lnTo>
                  <a:pt x="0" y="12585"/>
                </a:lnTo>
                <a:lnTo>
                  <a:pt x="2705" y="18008"/>
                </a:lnTo>
                <a:lnTo>
                  <a:pt x="7797" y="19748"/>
                </a:lnTo>
                <a:lnTo>
                  <a:pt x="14579" y="21920"/>
                </a:lnTo>
                <a:lnTo>
                  <a:pt x="15519" y="22059"/>
                </a:lnTo>
                <a:lnTo>
                  <a:pt x="20650" y="22136"/>
                </a:lnTo>
                <a:lnTo>
                  <a:pt x="24574" y="19545"/>
                </a:lnTo>
                <a:lnTo>
                  <a:pt x="27520" y="10401"/>
                </a:lnTo>
                <a:lnTo>
                  <a:pt x="24650" y="5054"/>
                </a:lnTo>
                <a:lnTo>
                  <a:pt x="19507" y="3479"/>
                </a:lnTo>
                <a:lnTo>
                  <a:pt x="14198" y="1739"/>
                </a:lnTo>
                <a:lnTo>
                  <a:pt x="9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7" name="bk object 477"/>
          <p:cNvSpPr/>
          <p:nvPr/>
        </p:nvSpPr>
        <p:spPr>
          <a:xfrm>
            <a:off x="5586652" y="6048594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4">
                <a:moveTo>
                  <a:pt x="19710" y="0"/>
                </a:moveTo>
                <a:lnTo>
                  <a:pt x="14439" y="1016"/>
                </a:lnTo>
                <a:lnTo>
                  <a:pt x="8928" y="1981"/>
                </a:lnTo>
                <a:lnTo>
                  <a:pt x="3594" y="2832"/>
                </a:lnTo>
                <a:lnTo>
                  <a:pt x="0" y="7734"/>
                </a:lnTo>
                <a:lnTo>
                  <a:pt x="1676" y="17538"/>
                </a:lnTo>
                <a:lnTo>
                  <a:pt x="5740" y="20828"/>
                </a:lnTo>
                <a:lnTo>
                  <a:pt x="10960" y="20904"/>
                </a:lnTo>
                <a:lnTo>
                  <a:pt x="11556" y="20878"/>
                </a:lnTo>
                <a:lnTo>
                  <a:pt x="18135" y="19723"/>
                </a:lnTo>
                <a:lnTo>
                  <a:pt x="23444" y="18732"/>
                </a:lnTo>
                <a:lnTo>
                  <a:pt x="26923" y="13754"/>
                </a:lnTo>
                <a:lnTo>
                  <a:pt x="24879" y="3429"/>
                </a:lnTo>
                <a:lnTo>
                  <a:pt x="19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8" name="bk object 478"/>
          <p:cNvSpPr/>
          <p:nvPr/>
        </p:nvSpPr>
        <p:spPr>
          <a:xfrm>
            <a:off x="5536009" y="6052355"/>
            <a:ext cx="29682" cy="23725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5549" y="0"/>
                </a:moveTo>
                <a:lnTo>
                  <a:pt x="825" y="4013"/>
                </a:lnTo>
                <a:lnTo>
                  <a:pt x="0" y="14490"/>
                </a:lnTo>
                <a:lnTo>
                  <a:pt x="4000" y="19113"/>
                </a:lnTo>
                <a:lnTo>
                  <a:pt x="15519" y="19926"/>
                </a:lnTo>
                <a:lnTo>
                  <a:pt x="21120" y="20002"/>
                </a:lnTo>
                <a:lnTo>
                  <a:pt x="25514" y="16040"/>
                </a:lnTo>
                <a:lnTo>
                  <a:pt x="26035" y="5638"/>
                </a:lnTo>
                <a:lnTo>
                  <a:pt x="21894" y="1155"/>
                </a:lnTo>
                <a:lnTo>
                  <a:pt x="16484" y="889"/>
                </a:lnTo>
                <a:lnTo>
                  <a:pt x="10909" y="520"/>
                </a:lnTo>
                <a:lnTo>
                  <a:pt x="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79" name="bk object 479"/>
          <p:cNvSpPr/>
          <p:nvPr/>
        </p:nvSpPr>
        <p:spPr>
          <a:xfrm>
            <a:off x="7469327" y="2166241"/>
            <a:ext cx="29682" cy="22984"/>
          </a:xfrm>
          <a:custGeom>
            <a:avLst/>
            <a:gdLst/>
            <a:ahLst/>
            <a:cxnLst/>
            <a:rect l="l" t="t" r="r" b="b"/>
            <a:pathLst>
              <a:path w="26034" h="19685">
                <a:moveTo>
                  <a:pt x="9715" y="0"/>
                </a:moveTo>
                <a:lnTo>
                  <a:pt x="4317" y="88"/>
                </a:lnTo>
                <a:lnTo>
                  <a:pt x="0" y="4381"/>
                </a:lnTo>
                <a:lnTo>
                  <a:pt x="152" y="14897"/>
                </a:lnTo>
                <a:lnTo>
                  <a:pt x="4889" y="19494"/>
                </a:lnTo>
                <a:lnTo>
                  <a:pt x="9994" y="19049"/>
                </a:lnTo>
                <a:lnTo>
                  <a:pt x="21082" y="19049"/>
                </a:lnTo>
                <a:lnTo>
                  <a:pt x="25349" y="15112"/>
                </a:lnTo>
                <a:lnTo>
                  <a:pt x="25463" y="9893"/>
                </a:lnTo>
                <a:lnTo>
                  <a:pt x="25628" y="4622"/>
                </a:lnTo>
                <a:lnTo>
                  <a:pt x="21374" y="241"/>
                </a:lnTo>
                <a:lnTo>
                  <a:pt x="12103" y="12"/>
                </a:lnTo>
                <a:lnTo>
                  <a:pt x="9715" y="0"/>
                </a:lnTo>
                <a:close/>
              </a:path>
              <a:path w="26034" h="19685">
                <a:moveTo>
                  <a:pt x="21082" y="19049"/>
                </a:moveTo>
                <a:lnTo>
                  <a:pt x="9994" y="19049"/>
                </a:lnTo>
                <a:lnTo>
                  <a:pt x="20916" y="19202"/>
                </a:lnTo>
                <a:lnTo>
                  <a:pt x="21082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0" name="bk object 480"/>
          <p:cNvSpPr/>
          <p:nvPr/>
        </p:nvSpPr>
        <p:spPr>
          <a:xfrm>
            <a:off x="7417469" y="2168863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20281" y="0"/>
                </a:moveTo>
                <a:lnTo>
                  <a:pt x="14897" y="774"/>
                </a:lnTo>
                <a:lnTo>
                  <a:pt x="10795" y="1409"/>
                </a:lnTo>
                <a:lnTo>
                  <a:pt x="3467" y="2768"/>
                </a:lnTo>
                <a:lnTo>
                  <a:pt x="0" y="7759"/>
                </a:lnTo>
                <a:lnTo>
                  <a:pt x="1930" y="17437"/>
                </a:lnTo>
                <a:lnTo>
                  <a:pt x="5969" y="20599"/>
                </a:lnTo>
                <a:lnTo>
                  <a:pt x="11150" y="20675"/>
                </a:lnTo>
                <a:lnTo>
                  <a:pt x="11811" y="20624"/>
                </a:lnTo>
                <a:lnTo>
                  <a:pt x="14300" y="20154"/>
                </a:lnTo>
                <a:lnTo>
                  <a:pt x="23253" y="18796"/>
                </a:lnTo>
                <a:lnTo>
                  <a:pt x="26898" y="13931"/>
                </a:lnTo>
                <a:lnTo>
                  <a:pt x="25234" y="3517"/>
                </a:lnTo>
                <a:lnTo>
                  <a:pt x="20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1" name="bk object 481"/>
          <p:cNvSpPr/>
          <p:nvPr/>
        </p:nvSpPr>
        <p:spPr>
          <a:xfrm>
            <a:off x="7367395" y="2179490"/>
            <a:ext cx="31132" cy="25208"/>
          </a:xfrm>
          <a:custGeom>
            <a:avLst/>
            <a:gdLst/>
            <a:ahLst/>
            <a:cxnLst/>
            <a:rect l="l" t="t" r="r" b="b"/>
            <a:pathLst>
              <a:path w="27304" h="21589">
                <a:moveTo>
                  <a:pt x="19456" y="0"/>
                </a:moveTo>
                <a:lnTo>
                  <a:pt x="14198" y="1206"/>
                </a:lnTo>
                <a:lnTo>
                  <a:pt x="3314" y="3568"/>
                </a:lnTo>
                <a:lnTo>
                  <a:pt x="0" y="8686"/>
                </a:lnTo>
                <a:lnTo>
                  <a:pt x="1193" y="13804"/>
                </a:lnTo>
                <a:lnTo>
                  <a:pt x="2197" y="18211"/>
                </a:lnTo>
                <a:lnTo>
                  <a:pt x="6159" y="21196"/>
                </a:lnTo>
                <a:lnTo>
                  <a:pt x="11341" y="21272"/>
                </a:lnTo>
                <a:lnTo>
                  <a:pt x="12160" y="21196"/>
                </a:lnTo>
                <a:lnTo>
                  <a:pt x="23926" y="18554"/>
                </a:lnTo>
                <a:lnTo>
                  <a:pt x="27203" y="13449"/>
                </a:lnTo>
                <a:lnTo>
                  <a:pt x="24714" y="3187"/>
                </a:lnTo>
                <a:lnTo>
                  <a:pt x="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2" name="bk object 482"/>
          <p:cNvSpPr/>
          <p:nvPr/>
        </p:nvSpPr>
        <p:spPr>
          <a:xfrm>
            <a:off x="7317358" y="2190122"/>
            <a:ext cx="31132" cy="24466"/>
          </a:xfrm>
          <a:custGeom>
            <a:avLst/>
            <a:gdLst/>
            <a:ahLst/>
            <a:cxnLst/>
            <a:rect l="l" t="t" r="r" b="b"/>
            <a:pathLst>
              <a:path w="27304" h="20955">
                <a:moveTo>
                  <a:pt x="19977" y="0"/>
                </a:moveTo>
                <a:lnTo>
                  <a:pt x="14604" y="762"/>
                </a:lnTo>
                <a:lnTo>
                  <a:pt x="8928" y="1727"/>
                </a:lnTo>
                <a:lnTo>
                  <a:pt x="3594" y="2578"/>
                </a:lnTo>
                <a:lnTo>
                  <a:pt x="0" y="7467"/>
                </a:lnTo>
                <a:lnTo>
                  <a:pt x="1663" y="17284"/>
                </a:lnTo>
                <a:lnTo>
                  <a:pt x="5740" y="20561"/>
                </a:lnTo>
                <a:lnTo>
                  <a:pt x="10388" y="20637"/>
                </a:lnTo>
                <a:lnTo>
                  <a:pt x="11544" y="20624"/>
                </a:lnTo>
                <a:lnTo>
                  <a:pt x="12128" y="20510"/>
                </a:lnTo>
                <a:lnTo>
                  <a:pt x="23317" y="18643"/>
                </a:lnTo>
                <a:lnTo>
                  <a:pt x="26860" y="13716"/>
                </a:lnTo>
                <a:lnTo>
                  <a:pt x="25933" y="8534"/>
                </a:lnTo>
                <a:lnTo>
                  <a:pt x="24980" y="3365"/>
                </a:lnTo>
                <a:lnTo>
                  <a:pt x="19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3" name="bk object 483"/>
          <p:cNvSpPr/>
          <p:nvPr/>
        </p:nvSpPr>
        <p:spPr>
          <a:xfrm>
            <a:off x="7266637" y="2197210"/>
            <a:ext cx="30408" cy="23725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0485" y="0"/>
                </a:moveTo>
                <a:lnTo>
                  <a:pt x="15125" y="546"/>
                </a:lnTo>
                <a:lnTo>
                  <a:pt x="3683" y="2082"/>
                </a:lnTo>
                <a:lnTo>
                  <a:pt x="0" y="6908"/>
                </a:lnTo>
                <a:lnTo>
                  <a:pt x="762" y="12115"/>
                </a:lnTo>
                <a:lnTo>
                  <a:pt x="1498" y="16827"/>
                </a:lnTo>
                <a:lnTo>
                  <a:pt x="5588" y="20205"/>
                </a:lnTo>
                <a:lnTo>
                  <a:pt x="10833" y="20281"/>
                </a:lnTo>
                <a:lnTo>
                  <a:pt x="11366" y="20256"/>
                </a:lnTo>
                <a:lnTo>
                  <a:pt x="11874" y="20167"/>
                </a:lnTo>
                <a:lnTo>
                  <a:pt x="17399" y="19481"/>
                </a:lnTo>
                <a:lnTo>
                  <a:pt x="22745" y="18884"/>
                </a:lnTo>
                <a:lnTo>
                  <a:pt x="26593" y="14173"/>
                </a:lnTo>
                <a:lnTo>
                  <a:pt x="25374" y="3733"/>
                </a:lnTo>
                <a:lnTo>
                  <a:pt x="20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4" name="bk object 484"/>
          <p:cNvSpPr/>
          <p:nvPr/>
        </p:nvSpPr>
        <p:spPr>
          <a:xfrm>
            <a:off x="10380172" y="3052365"/>
            <a:ext cx="31856" cy="27432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7348" y="0"/>
                </a:moveTo>
                <a:lnTo>
                  <a:pt x="8661" y="3898"/>
                </a:lnTo>
                <a:lnTo>
                  <a:pt x="6807" y="4775"/>
                </a:lnTo>
                <a:lnTo>
                  <a:pt x="1968" y="7124"/>
                </a:lnTo>
                <a:lnTo>
                  <a:pt x="0" y="12839"/>
                </a:lnTo>
                <a:lnTo>
                  <a:pt x="4076" y="20866"/>
                </a:lnTo>
                <a:lnTo>
                  <a:pt x="7493" y="22796"/>
                </a:lnTo>
                <a:lnTo>
                  <a:pt x="12534" y="22872"/>
                </a:lnTo>
                <a:lnTo>
                  <a:pt x="14071" y="22555"/>
                </a:lnTo>
                <a:lnTo>
                  <a:pt x="18808" y="20307"/>
                </a:lnTo>
                <a:lnTo>
                  <a:pt x="25425" y="17411"/>
                </a:lnTo>
                <a:lnTo>
                  <a:pt x="27597" y="11760"/>
                </a:lnTo>
                <a:lnTo>
                  <a:pt x="23139" y="2171"/>
                </a:lnTo>
                <a:lnTo>
                  <a:pt x="1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5" name="bk object 485"/>
          <p:cNvSpPr/>
          <p:nvPr/>
        </p:nvSpPr>
        <p:spPr>
          <a:xfrm>
            <a:off x="10338509" y="3080021"/>
            <a:ext cx="30408" cy="28173"/>
          </a:xfrm>
          <a:custGeom>
            <a:avLst/>
            <a:gdLst/>
            <a:ahLst/>
            <a:cxnLst/>
            <a:rect l="l" t="t" r="r" b="b"/>
            <a:pathLst>
              <a:path w="26670" h="24130">
                <a:moveTo>
                  <a:pt x="12979" y="0"/>
                </a:moveTo>
                <a:lnTo>
                  <a:pt x="7302" y="4711"/>
                </a:lnTo>
                <a:lnTo>
                  <a:pt x="5765" y="6057"/>
                </a:lnTo>
                <a:lnTo>
                  <a:pt x="279" y="10972"/>
                </a:lnTo>
                <a:lnTo>
                  <a:pt x="0" y="16979"/>
                </a:lnTo>
                <a:lnTo>
                  <a:pt x="5549" y="22885"/>
                </a:lnTo>
                <a:lnTo>
                  <a:pt x="8128" y="23926"/>
                </a:lnTo>
                <a:lnTo>
                  <a:pt x="13144" y="24003"/>
                </a:lnTo>
                <a:lnTo>
                  <a:pt x="15557" y="23190"/>
                </a:lnTo>
                <a:lnTo>
                  <a:pt x="20193" y="19050"/>
                </a:lnTo>
                <a:lnTo>
                  <a:pt x="25704" y="14503"/>
                </a:lnTo>
                <a:lnTo>
                  <a:pt x="26187" y="8483"/>
                </a:lnTo>
                <a:lnTo>
                  <a:pt x="19138" y="469"/>
                </a:lnTo>
                <a:lnTo>
                  <a:pt x="12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6" name="bk object 486"/>
          <p:cNvSpPr/>
          <p:nvPr/>
        </p:nvSpPr>
        <p:spPr>
          <a:xfrm>
            <a:off x="10305034" y="3117556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811" y="0"/>
                </a:moveTo>
                <a:lnTo>
                  <a:pt x="9690" y="939"/>
                </a:lnTo>
                <a:lnTo>
                  <a:pt x="6553" y="5206"/>
                </a:lnTo>
                <a:lnTo>
                  <a:pt x="0" y="14312"/>
                </a:lnTo>
                <a:lnTo>
                  <a:pt x="1079" y="20269"/>
                </a:lnTo>
                <a:lnTo>
                  <a:pt x="7175" y="24422"/>
                </a:lnTo>
                <a:lnTo>
                  <a:pt x="9093" y="24980"/>
                </a:lnTo>
                <a:lnTo>
                  <a:pt x="14084" y="25057"/>
                </a:lnTo>
                <a:lnTo>
                  <a:pt x="17183" y="23660"/>
                </a:lnTo>
                <a:lnTo>
                  <a:pt x="22390" y="16382"/>
                </a:lnTo>
                <a:lnTo>
                  <a:pt x="25552" y="12153"/>
                </a:lnTo>
                <a:lnTo>
                  <a:pt x="24574" y="6197"/>
                </a:lnTo>
                <a:lnTo>
                  <a:pt x="15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7" name="bk object 487"/>
          <p:cNvSpPr/>
          <p:nvPr/>
        </p:nvSpPr>
        <p:spPr>
          <a:xfrm>
            <a:off x="10276624" y="3159953"/>
            <a:ext cx="29682" cy="29656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5303" y="0"/>
                </a:moveTo>
                <a:lnTo>
                  <a:pt x="9232" y="1206"/>
                </a:lnTo>
                <a:lnTo>
                  <a:pt x="3060" y="10147"/>
                </a:lnTo>
                <a:lnTo>
                  <a:pt x="0" y="14490"/>
                </a:lnTo>
                <a:lnTo>
                  <a:pt x="1130" y="20421"/>
                </a:lnTo>
                <a:lnTo>
                  <a:pt x="7239" y="24498"/>
                </a:lnTo>
                <a:lnTo>
                  <a:pt x="9131" y="25044"/>
                </a:lnTo>
                <a:lnTo>
                  <a:pt x="14135" y="25120"/>
                </a:lnTo>
                <a:lnTo>
                  <a:pt x="17259" y="23685"/>
                </a:lnTo>
                <a:lnTo>
                  <a:pt x="19189" y="20993"/>
                </a:lnTo>
                <a:lnTo>
                  <a:pt x="22555" y="16128"/>
                </a:lnTo>
                <a:lnTo>
                  <a:pt x="25527" y="11722"/>
                </a:lnTo>
                <a:lnTo>
                  <a:pt x="24282" y="5803"/>
                </a:lnTo>
                <a:lnTo>
                  <a:pt x="15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8" name="bk object 488"/>
          <p:cNvSpPr/>
          <p:nvPr/>
        </p:nvSpPr>
        <p:spPr>
          <a:xfrm>
            <a:off x="10245239" y="3200791"/>
            <a:ext cx="29682" cy="2891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7005" y="0"/>
                </a:moveTo>
                <a:lnTo>
                  <a:pt x="10871" y="431"/>
                </a:lnTo>
                <a:lnTo>
                  <a:pt x="7340" y="4444"/>
                </a:lnTo>
                <a:lnTo>
                  <a:pt x="3619" y="8585"/>
                </a:lnTo>
                <a:lnTo>
                  <a:pt x="0" y="12509"/>
                </a:lnTo>
                <a:lnTo>
                  <a:pt x="368" y="18516"/>
                </a:lnTo>
                <a:lnTo>
                  <a:pt x="4381" y="22047"/>
                </a:lnTo>
                <a:lnTo>
                  <a:pt x="6222" y="23634"/>
                </a:lnTo>
                <a:lnTo>
                  <a:pt x="8496" y="24434"/>
                </a:lnTo>
                <a:lnTo>
                  <a:pt x="13512" y="24510"/>
                </a:lnTo>
                <a:lnTo>
                  <a:pt x="16230" y="23444"/>
                </a:lnTo>
                <a:lnTo>
                  <a:pt x="18186" y="21310"/>
                </a:lnTo>
                <a:lnTo>
                  <a:pt x="22174" y="16865"/>
                </a:lnTo>
                <a:lnTo>
                  <a:pt x="25692" y="12903"/>
                </a:lnTo>
                <a:lnTo>
                  <a:pt x="25234" y="6896"/>
                </a:lnTo>
                <a:lnTo>
                  <a:pt x="17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89" name="bk object 489"/>
          <p:cNvSpPr/>
          <p:nvPr/>
        </p:nvSpPr>
        <p:spPr>
          <a:xfrm>
            <a:off x="734107" y="1783108"/>
            <a:ext cx="221924" cy="303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0" name="bk object 490"/>
          <p:cNvSpPr/>
          <p:nvPr/>
        </p:nvSpPr>
        <p:spPr>
          <a:xfrm>
            <a:off x="9965297" y="267724"/>
            <a:ext cx="185672" cy="2469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1" name="bk object 491"/>
          <p:cNvSpPr/>
          <p:nvPr/>
        </p:nvSpPr>
        <p:spPr>
          <a:xfrm>
            <a:off x="11549039" y="4654492"/>
            <a:ext cx="305440" cy="687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2" name="bk object 492"/>
          <p:cNvSpPr/>
          <p:nvPr/>
        </p:nvSpPr>
        <p:spPr>
          <a:xfrm>
            <a:off x="11652174" y="3727449"/>
            <a:ext cx="158554" cy="219456"/>
          </a:xfrm>
          <a:custGeom>
            <a:avLst/>
            <a:gdLst/>
            <a:ahLst/>
            <a:cxnLst/>
            <a:rect l="l" t="t" r="r" b="b"/>
            <a:pathLst>
              <a:path w="139065" h="187960">
                <a:moveTo>
                  <a:pt x="106908" y="162991"/>
                </a:moveTo>
                <a:lnTo>
                  <a:pt x="101612" y="163042"/>
                </a:lnTo>
                <a:lnTo>
                  <a:pt x="96278" y="168605"/>
                </a:lnTo>
                <a:lnTo>
                  <a:pt x="94233" y="170281"/>
                </a:lnTo>
                <a:lnTo>
                  <a:pt x="88252" y="173710"/>
                </a:lnTo>
                <a:lnTo>
                  <a:pt x="86829" y="178943"/>
                </a:lnTo>
                <a:lnTo>
                  <a:pt x="89115" y="183045"/>
                </a:lnTo>
                <a:lnTo>
                  <a:pt x="90627" y="185813"/>
                </a:lnTo>
                <a:lnTo>
                  <a:pt x="93421" y="187375"/>
                </a:lnTo>
                <a:lnTo>
                  <a:pt x="97739" y="187439"/>
                </a:lnTo>
                <a:lnTo>
                  <a:pt x="99199" y="187096"/>
                </a:lnTo>
                <a:lnTo>
                  <a:pt x="103898" y="184391"/>
                </a:lnTo>
                <a:lnTo>
                  <a:pt x="107124" y="181800"/>
                </a:lnTo>
                <a:lnTo>
                  <a:pt x="113614" y="175006"/>
                </a:lnTo>
                <a:lnTo>
                  <a:pt x="113550" y="169595"/>
                </a:lnTo>
                <a:lnTo>
                  <a:pt x="110235" y="166268"/>
                </a:lnTo>
                <a:lnTo>
                  <a:pt x="106908" y="162991"/>
                </a:lnTo>
                <a:close/>
              </a:path>
              <a:path w="139065" h="187960">
                <a:moveTo>
                  <a:pt x="59270" y="154025"/>
                </a:moveTo>
                <a:lnTo>
                  <a:pt x="53962" y="154457"/>
                </a:lnTo>
                <a:lnTo>
                  <a:pt x="50990" y="158102"/>
                </a:lnTo>
                <a:lnTo>
                  <a:pt x="47993" y="161721"/>
                </a:lnTo>
                <a:lnTo>
                  <a:pt x="67741" y="178765"/>
                </a:lnTo>
                <a:lnTo>
                  <a:pt x="70281" y="177634"/>
                </a:lnTo>
                <a:lnTo>
                  <a:pt x="71945" y="175412"/>
                </a:lnTo>
                <a:lnTo>
                  <a:pt x="74790" y="171678"/>
                </a:lnTo>
                <a:lnTo>
                  <a:pt x="74104" y="166293"/>
                </a:lnTo>
                <a:lnTo>
                  <a:pt x="67919" y="161391"/>
                </a:lnTo>
                <a:lnTo>
                  <a:pt x="65354" y="159245"/>
                </a:lnTo>
                <a:lnTo>
                  <a:pt x="59270" y="154025"/>
                </a:lnTo>
                <a:close/>
              </a:path>
              <a:path w="139065" h="187960">
                <a:moveTo>
                  <a:pt x="132130" y="124752"/>
                </a:moveTo>
                <a:lnTo>
                  <a:pt x="127647" y="126034"/>
                </a:lnTo>
                <a:lnTo>
                  <a:pt x="124510" y="126885"/>
                </a:lnTo>
                <a:lnTo>
                  <a:pt x="122250" y="129247"/>
                </a:lnTo>
                <a:lnTo>
                  <a:pt x="121564" y="132143"/>
                </a:lnTo>
                <a:lnTo>
                  <a:pt x="120116" y="134213"/>
                </a:lnTo>
                <a:lnTo>
                  <a:pt x="118630" y="136499"/>
                </a:lnTo>
                <a:lnTo>
                  <a:pt x="114592" y="142887"/>
                </a:lnTo>
                <a:lnTo>
                  <a:pt x="115735" y="148196"/>
                </a:lnTo>
                <a:lnTo>
                  <a:pt x="121005" y="151638"/>
                </a:lnTo>
                <a:lnTo>
                  <a:pt x="122529" y="152082"/>
                </a:lnTo>
                <a:lnTo>
                  <a:pt x="126834" y="152146"/>
                </a:lnTo>
                <a:lnTo>
                  <a:pt x="129603" y="150736"/>
                </a:lnTo>
                <a:lnTo>
                  <a:pt x="133045" y="145249"/>
                </a:lnTo>
                <a:lnTo>
                  <a:pt x="134797" y="142570"/>
                </a:lnTo>
                <a:lnTo>
                  <a:pt x="137960" y="138493"/>
                </a:lnTo>
                <a:lnTo>
                  <a:pt x="138595" y="136194"/>
                </a:lnTo>
                <a:lnTo>
                  <a:pt x="138252" y="133515"/>
                </a:lnTo>
                <a:lnTo>
                  <a:pt x="138125" y="132880"/>
                </a:lnTo>
                <a:lnTo>
                  <a:pt x="136804" y="127927"/>
                </a:lnTo>
                <a:lnTo>
                  <a:pt x="132130" y="124752"/>
                </a:lnTo>
                <a:close/>
              </a:path>
              <a:path w="139065" h="187960">
                <a:moveTo>
                  <a:pt x="36588" y="125691"/>
                </a:moveTo>
                <a:lnTo>
                  <a:pt x="29133" y="129578"/>
                </a:lnTo>
                <a:lnTo>
                  <a:pt x="22047" y="134213"/>
                </a:lnTo>
                <a:lnTo>
                  <a:pt x="22923" y="135864"/>
                </a:lnTo>
                <a:lnTo>
                  <a:pt x="23571" y="137769"/>
                </a:lnTo>
                <a:lnTo>
                  <a:pt x="25260" y="142303"/>
                </a:lnTo>
                <a:lnTo>
                  <a:pt x="26555" y="145643"/>
                </a:lnTo>
                <a:lnTo>
                  <a:pt x="29641" y="147688"/>
                </a:lnTo>
                <a:lnTo>
                  <a:pt x="34010" y="147751"/>
                </a:lnTo>
                <a:lnTo>
                  <a:pt x="35102" y="147548"/>
                </a:lnTo>
                <a:lnTo>
                  <a:pt x="40449" y="145402"/>
                </a:lnTo>
                <a:lnTo>
                  <a:pt x="42557" y="140436"/>
                </a:lnTo>
                <a:lnTo>
                  <a:pt x="40802" y="135864"/>
                </a:lnTo>
                <a:lnTo>
                  <a:pt x="38049" y="128460"/>
                </a:lnTo>
                <a:lnTo>
                  <a:pt x="36588" y="125691"/>
                </a:lnTo>
                <a:close/>
              </a:path>
              <a:path w="139065" h="187960">
                <a:moveTo>
                  <a:pt x="124637" y="80632"/>
                </a:moveTo>
                <a:lnTo>
                  <a:pt x="120091" y="81419"/>
                </a:lnTo>
                <a:lnTo>
                  <a:pt x="115531" y="82270"/>
                </a:lnTo>
                <a:lnTo>
                  <a:pt x="112521" y="86728"/>
                </a:lnTo>
                <a:lnTo>
                  <a:pt x="115900" y="105727"/>
                </a:lnTo>
                <a:lnTo>
                  <a:pt x="119367" y="108597"/>
                </a:lnTo>
                <a:lnTo>
                  <a:pt x="123850" y="108673"/>
                </a:lnTo>
                <a:lnTo>
                  <a:pt x="124383" y="108635"/>
                </a:lnTo>
                <a:lnTo>
                  <a:pt x="129476" y="107696"/>
                </a:lnTo>
                <a:lnTo>
                  <a:pt x="132499" y="103225"/>
                </a:lnTo>
                <a:lnTo>
                  <a:pt x="131686" y="98577"/>
                </a:lnTo>
                <a:lnTo>
                  <a:pt x="129019" y="83667"/>
                </a:lnTo>
                <a:lnTo>
                  <a:pt x="124637" y="80632"/>
                </a:lnTo>
                <a:close/>
              </a:path>
              <a:path w="139065" h="187960">
                <a:moveTo>
                  <a:pt x="10998" y="78955"/>
                </a:moveTo>
                <a:lnTo>
                  <a:pt x="2273" y="82118"/>
                </a:lnTo>
                <a:lnTo>
                  <a:pt x="0" y="87020"/>
                </a:lnTo>
                <a:lnTo>
                  <a:pt x="2679" y="94653"/>
                </a:lnTo>
                <a:lnTo>
                  <a:pt x="4076" y="98044"/>
                </a:lnTo>
                <a:lnTo>
                  <a:pt x="7137" y="104851"/>
                </a:lnTo>
                <a:lnTo>
                  <a:pt x="10134" y="106718"/>
                </a:lnTo>
                <a:lnTo>
                  <a:pt x="14477" y="106768"/>
                </a:lnTo>
                <a:lnTo>
                  <a:pt x="15697" y="106540"/>
                </a:lnTo>
                <a:lnTo>
                  <a:pt x="21069" y="104013"/>
                </a:lnTo>
                <a:lnTo>
                  <a:pt x="22910" y="98920"/>
                </a:lnTo>
                <a:lnTo>
                  <a:pt x="19545" y="91414"/>
                </a:lnTo>
                <a:lnTo>
                  <a:pt x="18300" y="88442"/>
                </a:lnTo>
                <a:lnTo>
                  <a:pt x="15798" y="81241"/>
                </a:lnTo>
                <a:lnTo>
                  <a:pt x="10998" y="78955"/>
                </a:lnTo>
                <a:close/>
              </a:path>
              <a:path w="139065" h="187960">
                <a:moveTo>
                  <a:pt x="18097" y="38557"/>
                </a:moveTo>
                <a:lnTo>
                  <a:pt x="11429" y="44729"/>
                </a:lnTo>
                <a:lnTo>
                  <a:pt x="8826" y="47447"/>
                </a:lnTo>
                <a:lnTo>
                  <a:pt x="3746" y="53721"/>
                </a:lnTo>
                <a:lnTo>
                  <a:pt x="4267" y="59105"/>
                </a:lnTo>
                <a:lnTo>
                  <a:pt x="7823" y="62115"/>
                </a:lnTo>
                <a:lnTo>
                  <a:pt x="9372" y="63398"/>
                </a:lnTo>
                <a:lnTo>
                  <a:pt x="11214" y="64046"/>
                </a:lnTo>
                <a:lnTo>
                  <a:pt x="15506" y="64109"/>
                </a:lnTo>
                <a:lnTo>
                  <a:pt x="17957" y="63042"/>
                </a:lnTo>
                <a:lnTo>
                  <a:pt x="21348" y="58877"/>
                </a:lnTo>
                <a:lnTo>
                  <a:pt x="23431" y="56743"/>
                </a:lnTo>
                <a:lnTo>
                  <a:pt x="25882" y="54470"/>
                </a:lnTo>
                <a:lnTo>
                  <a:pt x="29324" y="51320"/>
                </a:lnTo>
                <a:lnTo>
                  <a:pt x="29616" y="45897"/>
                </a:lnTo>
                <a:lnTo>
                  <a:pt x="23431" y="38887"/>
                </a:lnTo>
                <a:lnTo>
                  <a:pt x="18097" y="38557"/>
                </a:lnTo>
                <a:close/>
              </a:path>
              <a:path w="139065" h="187960">
                <a:moveTo>
                  <a:pt x="114058" y="35737"/>
                </a:moveTo>
                <a:lnTo>
                  <a:pt x="109588" y="37033"/>
                </a:lnTo>
                <a:lnTo>
                  <a:pt x="105143" y="38366"/>
                </a:lnTo>
                <a:lnTo>
                  <a:pt x="102590" y="43103"/>
                </a:lnTo>
                <a:lnTo>
                  <a:pt x="104787" y="50850"/>
                </a:lnTo>
                <a:lnTo>
                  <a:pt x="106553" y="57823"/>
                </a:lnTo>
                <a:lnTo>
                  <a:pt x="107378" y="61226"/>
                </a:lnTo>
                <a:lnTo>
                  <a:pt x="110743" y="63817"/>
                </a:lnTo>
                <a:lnTo>
                  <a:pt x="114465" y="63868"/>
                </a:lnTo>
                <a:lnTo>
                  <a:pt x="115163" y="63868"/>
                </a:lnTo>
                <a:lnTo>
                  <a:pt x="115900" y="63804"/>
                </a:lnTo>
                <a:lnTo>
                  <a:pt x="121107" y="62471"/>
                </a:lnTo>
                <a:lnTo>
                  <a:pt x="123837" y="57823"/>
                </a:lnTo>
                <a:lnTo>
                  <a:pt x="121869" y="49745"/>
                </a:lnTo>
                <a:lnTo>
                  <a:pt x="120942" y="46304"/>
                </a:lnTo>
                <a:lnTo>
                  <a:pt x="118694" y="38341"/>
                </a:lnTo>
                <a:lnTo>
                  <a:pt x="114058" y="35737"/>
                </a:lnTo>
                <a:close/>
              </a:path>
              <a:path w="139065" h="187960">
                <a:moveTo>
                  <a:pt x="54800" y="10833"/>
                </a:moveTo>
                <a:lnTo>
                  <a:pt x="39014" y="22491"/>
                </a:lnTo>
                <a:lnTo>
                  <a:pt x="38163" y="27851"/>
                </a:lnTo>
                <a:lnTo>
                  <a:pt x="40881" y="31673"/>
                </a:lnTo>
                <a:lnTo>
                  <a:pt x="42481" y="33959"/>
                </a:lnTo>
                <a:lnTo>
                  <a:pt x="45008" y="35191"/>
                </a:lnTo>
                <a:lnTo>
                  <a:pt x="49301" y="35255"/>
                </a:lnTo>
                <a:lnTo>
                  <a:pt x="51066" y="34721"/>
                </a:lnTo>
                <a:lnTo>
                  <a:pt x="64604" y="24752"/>
                </a:lnTo>
                <a:lnTo>
                  <a:pt x="65443" y="19405"/>
                </a:lnTo>
                <a:lnTo>
                  <a:pt x="60045" y="11747"/>
                </a:lnTo>
                <a:lnTo>
                  <a:pt x="54800" y="10833"/>
                </a:lnTo>
                <a:close/>
              </a:path>
              <a:path w="139065" h="187960">
                <a:moveTo>
                  <a:pt x="85128" y="0"/>
                </a:moveTo>
                <a:lnTo>
                  <a:pt x="80517" y="2832"/>
                </a:lnTo>
                <a:lnTo>
                  <a:pt x="78435" y="12065"/>
                </a:lnTo>
                <a:lnTo>
                  <a:pt x="81241" y="16662"/>
                </a:lnTo>
                <a:lnTo>
                  <a:pt x="87655" y="18186"/>
                </a:lnTo>
                <a:lnTo>
                  <a:pt x="89382" y="19126"/>
                </a:lnTo>
                <a:lnTo>
                  <a:pt x="91071" y="20599"/>
                </a:lnTo>
                <a:lnTo>
                  <a:pt x="92633" y="21996"/>
                </a:lnTo>
                <a:lnTo>
                  <a:pt x="94526" y="22682"/>
                </a:lnTo>
                <a:lnTo>
                  <a:pt x="98831" y="22745"/>
                </a:lnTo>
                <a:lnTo>
                  <a:pt x="101206" y="21755"/>
                </a:lnTo>
                <a:lnTo>
                  <a:pt x="102908" y="19786"/>
                </a:lnTo>
                <a:lnTo>
                  <a:pt x="105943" y="16205"/>
                </a:lnTo>
                <a:lnTo>
                  <a:pt x="105562" y="10807"/>
                </a:lnTo>
                <a:lnTo>
                  <a:pt x="98323" y="4368"/>
                </a:lnTo>
                <a:lnTo>
                  <a:pt x="94094" y="2146"/>
                </a:lnTo>
                <a:lnTo>
                  <a:pt x="85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3" name="bk object 493"/>
          <p:cNvSpPr/>
          <p:nvPr/>
        </p:nvSpPr>
        <p:spPr>
          <a:xfrm>
            <a:off x="11775906" y="4369455"/>
            <a:ext cx="120703" cy="2060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4" name="bk object 494"/>
          <p:cNvSpPr/>
          <p:nvPr/>
        </p:nvSpPr>
        <p:spPr>
          <a:xfrm>
            <a:off x="11737309" y="3964403"/>
            <a:ext cx="93395" cy="112694"/>
          </a:xfrm>
          <a:custGeom>
            <a:avLst/>
            <a:gdLst/>
            <a:ahLst/>
            <a:cxnLst/>
            <a:rect l="l" t="t" r="r" b="b"/>
            <a:pathLst>
              <a:path w="81915" h="96520">
                <a:moveTo>
                  <a:pt x="51028" y="73888"/>
                </a:moveTo>
                <a:lnTo>
                  <a:pt x="43903" y="78371"/>
                </a:lnTo>
                <a:lnTo>
                  <a:pt x="42036" y="78917"/>
                </a:lnTo>
                <a:lnTo>
                  <a:pt x="36956" y="79260"/>
                </a:lnTo>
                <a:lnTo>
                  <a:pt x="33439" y="83299"/>
                </a:lnTo>
                <a:lnTo>
                  <a:pt x="33985" y="92519"/>
                </a:lnTo>
                <a:lnTo>
                  <a:pt x="37630" y="96011"/>
                </a:lnTo>
                <a:lnTo>
                  <a:pt x="41960" y="96075"/>
                </a:lnTo>
                <a:lnTo>
                  <a:pt x="42176" y="96075"/>
                </a:lnTo>
                <a:lnTo>
                  <a:pt x="46418" y="95808"/>
                </a:lnTo>
                <a:lnTo>
                  <a:pt x="50876" y="94106"/>
                </a:lnTo>
                <a:lnTo>
                  <a:pt x="59816" y="88493"/>
                </a:lnTo>
                <a:lnTo>
                  <a:pt x="61036" y="83223"/>
                </a:lnTo>
                <a:lnTo>
                  <a:pt x="56197" y="75171"/>
                </a:lnTo>
                <a:lnTo>
                  <a:pt x="51028" y="73888"/>
                </a:lnTo>
                <a:close/>
              </a:path>
              <a:path w="81915" h="96520">
                <a:moveTo>
                  <a:pt x="10210" y="48475"/>
                </a:moveTo>
                <a:lnTo>
                  <a:pt x="1816" y="52514"/>
                </a:lnTo>
                <a:lnTo>
                  <a:pt x="0" y="57619"/>
                </a:lnTo>
                <a:lnTo>
                  <a:pt x="3568" y="65354"/>
                </a:lnTo>
                <a:lnTo>
                  <a:pt x="16446" y="75780"/>
                </a:lnTo>
                <a:lnTo>
                  <a:pt x="18237" y="75234"/>
                </a:lnTo>
                <a:lnTo>
                  <a:pt x="23507" y="71310"/>
                </a:lnTo>
                <a:lnTo>
                  <a:pt x="24307" y="65938"/>
                </a:lnTo>
                <a:lnTo>
                  <a:pt x="19761" y="59613"/>
                </a:lnTo>
                <a:lnTo>
                  <a:pt x="18275" y="57111"/>
                </a:lnTo>
                <a:lnTo>
                  <a:pt x="15214" y="50368"/>
                </a:lnTo>
                <a:lnTo>
                  <a:pt x="10210" y="48475"/>
                </a:lnTo>
                <a:close/>
              </a:path>
              <a:path w="81915" h="96520">
                <a:moveTo>
                  <a:pt x="72504" y="37871"/>
                </a:moveTo>
                <a:lnTo>
                  <a:pt x="63919" y="41325"/>
                </a:lnTo>
                <a:lnTo>
                  <a:pt x="61798" y="46316"/>
                </a:lnTo>
                <a:lnTo>
                  <a:pt x="64503" y="53212"/>
                </a:lnTo>
                <a:lnTo>
                  <a:pt x="65049" y="55460"/>
                </a:lnTo>
                <a:lnTo>
                  <a:pt x="65112" y="62242"/>
                </a:lnTo>
                <a:lnTo>
                  <a:pt x="68808" y="66128"/>
                </a:lnTo>
                <a:lnTo>
                  <a:pt x="78079" y="66255"/>
                </a:lnTo>
                <a:lnTo>
                  <a:pt x="81889" y="62483"/>
                </a:lnTo>
                <a:lnTo>
                  <a:pt x="81844" y="55460"/>
                </a:lnTo>
                <a:lnTo>
                  <a:pt x="81648" y="52514"/>
                </a:lnTo>
                <a:lnTo>
                  <a:pt x="80733" y="48564"/>
                </a:lnTo>
                <a:lnTo>
                  <a:pt x="77393" y="39979"/>
                </a:lnTo>
                <a:lnTo>
                  <a:pt x="72504" y="37871"/>
                </a:lnTo>
                <a:close/>
              </a:path>
              <a:path w="81915" h="96520">
                <a:moveTo>
                  <a:pt x="26225" y="9131"/>
                </a:moveTo>
                <a:lnTo>
                  <a:pt x="20942" y="9690"/>
                </a:lnTo>
                <a:lnTo>
                  <a:pt x="8686" y="25082"/>
                </a:lnTo>
                <a:lnTo>
                  <a:pt x="9232" y="30492"/>
                </a:lnTo>
                <a:lnTo>
                  <a:pt x="12839" y="33464"/>
                </a:lnTo>
                <a:lnTo>
                  <a:pt x="14350" y="34734"/>
                </a:lnTo>
                <a:lnTo>
                  <a:pt x="16179" y="35356"/>
                </a:lnTo>
                <a:lnTo>
                  <a:pt x="20472" y="35420"/>
                </a:lnTo>
                <a:lnTo>
                  <a:pt x="22936" y="34340"/>
                </a:lnTo>
                <a:lnTo>
                  <a:pt x="31102" y="24117"/>
                </a:lnTo>
                <a:lnTo>
                  <a:pt x="34010" y="20434"/>
                </a:lnTo>
                <a:lnTo>
                  <a:pt x="33413" y="15024"/>
                </a:lnTo>
                <a:lnTo>
                  <a:pt x="26225" y="9131"/>
                </a:lnTo>
                <a:close/>
              </a:path>
              <a:path w="81915" h="96520">
                <a:moveTo>
                  <a:pt x="45669" y="0"/>
                </a:moveTo>
                <a:lnTo>
                  <a:pt x="37871" y="5105"/>
                </a:lnTo>
                <a:lnTo>
                  <a:pt x="36753" y="10388"/>
                </a:lnTo>
                <a:lnTo>
                  <a:pt x="41173" y="17411"/>
                </a:lnTo>
                <a:lnTo>
                  <a:pt x="53873" y="26873"/>
                </a:lnTo>
                <a:lnTo>
                  <a:pt x="55676" y="26314"/>
                </a:lnTo>
                <a:lnTo>
                  <a:pt x="60934" y="22263"/>
                </a:lnTo>
                <a:lnTo>
                  <a:pt x="61671" y="16916"/>
                </a:lnTo>
                <a:lnTo>
                  <a:pt x="56871" y="10388"/>
                </a:lnTo>
                <a:lnTo>
                  <a:pt x="55041" y="7810"/>
                </a:lnTo>
                <a:lnTo>
                  <a:pt x="50850" y="1142"/>
                </a:lnTo>
                <a:lnTo>
                  <a:pt x="45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5" name="bk object 495"/>
          <p:cNvSpPr/>
          <p:nvPr/>
        </p:nvSpPr>
        <p:spPr>
          <a:xfrm>
            <a:off x="11773997" y="4230469"/>
            <a:ext cx="103950" cy="96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496" name="bk object 496"/>
          <p:cNvSpPr/>
          <p:nvPr/>
        </p:nvSpPr>
        <p:spPr>
          <a:xfrm>
            <a:off x="5436615" y="377620"/>
            <a:ext cx="563830" cy="377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67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10/21/2019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0" b="0" i="0">
                <a:solidFill>
                  <a:srgbClr val="555454"/>
                </a:solidFill>
                <a:latin typeface="Times New Roman"/>
                <a:cs typeface="Times New Roman"/>
              </a:defRPr>
            </a:lvl1pPr>
          </a:lstStyle>
          <a:p>
            <a:pPr marL="28959">
              <a:lnSpc>
                <a:spcPts val="1357"/>
              </a:lnSpc>
            </a:pPr>
            <a:fld id="{81D60167-4931-47E6-BA6A-407CBD079E47}" type="slidenum">
              <a:rPr lang="ru-RU" smtClean="0"/>
              <a:pPr marL="28959">
                <a:lnSpc>
                  <a:spcPts val="1357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612683"/>
            <a:ext cx="3458500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4258848" y="1578279"/>
          <a:ext cx="757963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261731" y="4092836"/>
            <a:ext cx="3458500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825625"/>
            <a:ext cx="572571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968" y="4217576"/>
            <a:ext cx="5466963" cy="691276"/>
          </a:xfrm>
          <a:prstGeom prst="rect">
            <a:avLst/>
          </a:prstGeom>
        </p:spPr>
        <p:txBody>
          <a:bodyPr vert="horz" wrap="square" lIns="0" tIns="81087" rIns="0" bIns="0" rtlCol="0" anchor="ctr">
            <a:spAutoFit/>
          </a:bodyPr>
          <a:lstStyle/>
          <a:p>
            <a:pPr marL="14479" marR="5792" algn="ctr">
              <a:spcBef>
                <a:spcPts val="638"/>
              </a:spcBef>
            </a:pPr>
            <a:r>
              <a:rPr lang="ru-RU" sz="4400" spc="-7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13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</Words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2019-10-08T13:20:47Z</dcterms:created>
  <dcterms:modified xsi:type="dcterms:W3CDTF">2019-11-07T08:56:04Z</dcterms:modified>
</cp:coreProperties>
</file>